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3" r:id="rId7"/>
    <p:sldId id="332" r:id="rId8"/>
    <p:sldId id="298" r:id="rId9"/>
    <p:sldId id="262" r:id="rId10"/>
    <p:sldId id="263" r:id="rId11"/>
    <p:sldId id="299" r:id="rId12"/>
    <p:sldId id="302" r:id="rId13"/>
    <p:sldId id="334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9CB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0"/>
    <p:restoredTop sz="85185"/>
  </p:normalViewPr>
  <p:slideViewPr>
    <p:cSldViewPr snapToGrid="0" snapToObjects="1">
      <p:cViewPr varScale="1">
        <p:scale>
          <a:sx n="100" d="100"/>
          <a:sy n="100" d="100"/>
        </p:scale>
        <p:origin x="168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1816D-64DB-4C64-9056-B44A6DF6E18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564E07-0CFB-4017-A400-FFC2A70EE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Executive Summary</a:t>
          </a:r>
        </a:p>
      </dgm:t>
    </dgm:pt>
    <dgm:pt modelId="{1DB4A573-0A3A-4431-8E92-A674A36A378A}" type="parTrans" cxnId="{B00644BD-7105-4D04-A354-CB17F3BAFC60}">
      <dgm:prSet/>
      <dgm:spPr/>
      <dgm:t>
        <a:bodyPr/>
        <a:lstStyle/>
        <a:p>
          <a:endParaRPr lang="en-US"/>
        </a:p>
      </dgm:t>
    </dgm:pt>
    <dgm:pt modelId="{C5EEDF50-E2FD-412E-B678-2D62A152E5B2}" type="sibTrans" cxnId="{B00644BD-7105-4D04-A354-CB17F3BAFC60}">
      <dgm:prSet/>
      <dgm:spPr/>
      <dgm:t>
        <a:bodyPr/>
        <a:lstStyle/>
        <a:p>
          <a:endParaRPr lang="en-US"/>
        </a:p>
      </dgm:t>
    </dgm:pt>
    <dgm:pt modelId="{064F6853-AFBB-47EA-8B35-E84705E29A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9F4A381D-6833-414F-935B-AE55B423C7FE}" type="parTrans" cxnId="{462AC43A-2B2F-4773-A512-3206C132D8BD}">
      <dgm:prSet/>
      <dgm:spPr/>
      <dgm:t>
        <a:bodyPr/>
        <a:lstStyle/>
        <a:p>
          <a:endParaRPr lang="en-US"/>
        </a:p>
      </dgm:t>
    </dgm:pt>
    <dgm:pt modelId="{668E830C-E04A-48EC-8404-988C1743DAD0}" type="sibTrans" cxnId="{462AC43A-2B2F-4773-A512-3206C132D8BD}">
      <dgm:prSet/>
      <dgm:spPr/>
      <dgm:t>
        <a:bodyPr/>
        <a:lstStyle/>
        <a:p>
          <a:endParaRPr lang="en-US"/>
        </a:p>
      </dgm:t>
    </dgm:pt>
    <dgm:pt modelId="{9830B08F-993E-478F-80F2-05B54D1B48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CA4FD805-F5A8-460A-A37C-8F62CAC49584}" type="parTrans" cxnId="{70F95F69-1B9C-4ADA-9CB9-2D8BC3C4B98F}">
      <dgm:prSet/>
      <dgm:spPr/>
      <dgm:t>
        <a:bodyPr/>
        <a:lstStyle/>
        <a:p>
          <a:endParaRPr lang="en-US"/>
        </a:p>
      </dgm:t>
    </dgm:pt>
    <dgm:pt modelId="{1B381BCB-1133-4CD3-AF8B-894E9685B185}" type="sibTrans" cxnId="{70F95F69-1B9C-4ADA-9CB9-2D8BC3C4B98F}">
      <dgm:prSet/>
      <dgm:spPr/>
      <dgm:t>
        <a:bodyPr/>
        <a:lstStyle/>
        <a:p>
          <a:endParaRPr lang="en-US"/>
        </a:p>
      </dgm:t>
    </dgm:pt>
    <dgm:pt modelId="{B2F7F721-B4B1-4B55-AEA4-B6F4797DBC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F5F4A0EA-C1CC-4B70-B96D-71DCAAD8E97B}" type="parTrans" cxnId="{A5C473E1-0973-49A4-B39A-3565E3A7F25A}">
      <dgm:prSet/>
      <dgm:spPr/>
      <dgm:t>
        <a:bodyPr/>
        <a:lstStyle/>
        <a:p>
          <a:endParaRPr lang="en-US"/>
        </a:p>
      </dgm:t>
    </dgm:pt>
    <dgm:pt modelId="{78EB1573-D746-4457-907A-1FFFBEC51CE2}" type="sibTrans" cxnId="{A5C473E1-0973-49A4-B39A-3565E3A7F25A}">
      <dgm:prSet/>
      <dgm:spPr/>
      <dgm:t>
        <a:bodyPr/>
        <a:lstStyle/>
        <a:p>
          <a:endParaRPr lang="en-US"/>
        </a:p>
      </dgm:t>
    </dgm:pt>
    <dgm:pt modelId="{AD0D2E6C-78FC-4FC3-A40D-B9DA5B69A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D5C215A3-536E-4E3E-9B82-6EFF9699E76F}" type="parTrans" cxnId="{B712125C-9639-45E4-9E38-0F22EA993B05}">
      <dgm:prSet/>
      <dgm:spPr/>
      <dgm:t>
        <a:bodyPr/>
        <a:lstStyle/>
        <a:p>
          <a:endParaRPr lang="en-US"/>
        </a:p>
      </dgm:t>
    </dgm:pt>
    <dgm:pt modelId="{21F713D3-37B0-473B-9627-931822586F85}" type="sibTrans" cxnId="{B712125C-9639-45E4-9E38-0F22EA993B05}">
      <dgm:prSet/>
      <dgm:spPr/>
      <dgm:t>
        <a:bodyPr/>
        <a:lstStyle/>
        <a:p>
          <a:endParaRPr lang="en-US"/>
        </a:p>
      </dgm:t>
    </dgm:pt>
    <dgm:pt modelId="{E9CE7509-357B-42A0-8B6B-C927763179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94A22517-96E0-4EC7-A3C2-8870A51A8377}" type="parTrans" cxnId="{7B6D73F3-663C-4171-B0F0-EB11DC787567}">
      <dgm:prSet/>
      <dgm:spPr/>
      <dgm:t>
        <a:bodyPr/>
        <a:lstStyle/>
        <a:p>
          <a:endParaRPr lang="en-US"/>
        </a:p>
      </dgm:t>
    </dgm:pt>
    <dgm:pt modelId="{2A4ED1C0-B9AD-4ED2-B9AA-49153179C3EA}" type="sibTrans" cxnId="{7B6D73F3-663C-4171-B0F0-EB11DC787567}">
      <dgm:prSet/>
      <dgm:spPr/>
      <dgm:t>
        <a:bodyPr/>
        <a:lstStyle/>
        <a:p>
          <a:endParaRPr lang="en-US"/>
        </a:p>
      </dgm:t>
    </dgm:pt>
    <dgm:pt modelId="{C6CFA021-A185-4B76-943B-CD4EB9DE4263}" type="pres">
      <dgm:prSet presAssocID="{C0F1816D-64DB-4C64-9056-B44A6DF6E182}" presName="root" presStyleCnt="0">
        <dgm:presLayoutVars>
          <dgm:dir/>
          <dgm:resizeHandles val="exact"/>
        </dgm:presLayoutVars>
      </dgm:prSet>
      <dgm:spPr/>
    </dgm:pt>
    <dgm:pt modelId="{4E21C4DD-B43F-4F97-9410-7273404AFF28}" type="pres">
      <dgm:prSet presAssocID="{6D564E07-0CFB-4017-A400-FFC2A70EEEC5}" presName="compNode" presStyleCnt="0"/>
      <dgm:spPr/>
    </dgm:pt>
    <dgm:pt modelId="{A6CBDCA7-F5D9-435E-95A7-B11154DA131F}" type="pres">
      <dgm:prSet presAssocID="{6D564E07-0CFB-4017-A400-FFC2A70EEEC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424494E6-01A3-4044-A585-A79FE793A9D3}" type="pres">
      <dgm:prSet presAssocID="{6D564E07-0CFB-4017-A400-FFC2A70EEEC5}" presName="spaceRect" presStyleCnt="0"/>
      <dgm:spPr/>
    </dgm:pt>
    <dgm:pt modelId="{894D8E79-6018-4D41-8916-CCE7D7E779A4}" type="pres">
      <dgm:prSet presAssocID="{6D564E07-0CFB-4017-A400-FFC2A70EEEC5}" presName="textRect" presStyleLbl="revTx" presStyleIdx="0" presStyleCnt="6">
        <dgm:presLayoutVars>
          <dgm:chMax val="1"/>
          <dgm:chPref val="1"/>
        </dgm:presLayoutVars>
      </dgm:prSet>
      <dgm:spPr/>
    </dgm:pt>
    <dgm:pt modelId="{D96A3548-3247-4FCA-AE28-D5ABAC0DC3DA}" type="pres">
      <dgm:prSet presAssocID="{C5EEDF50-E2FD-412E-B678-2D62A152E5B2}" presName="sibTrans" presStyleCnt="0"/>
      <dgm:spPr/>
    </dgm:pt>
    <dgm:pt modelId="{7E6A6B74-17F4-405A-BE9C-A61C92ADA50D}" type="pres">
      <dgm:prSet presAssocID="{064F6853-AFBB-47EA-8B35-E84705E29A2A}" presName="compNode" presStyleCnt="0"/>
      <dgm:spPr/>
    </dgm:pt>
    <dgm:pt modelId="{5010C784-FC18-4EC6-9645-85E1EA13E553}" type="pres">
      <dgm:prSet presAssocID="{064F6853-AFBB-47EA-8B35-E84705E29A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3B4A3E79-D901-4483-B26E-41D0542F7BAC}" type="pres">
      <dgm:prSet presAssocID="{064F6853-AFBB-47EA-8B35-E84705E29A2A}" presName="spaceRect" presStyleCnt="0"/>
      <dgm:spPr/>
    </dgm:pt>
    <dgm:pt modelId="{65608BB6-8B25-4052-AEE3-A9859F2A1207}" type="pres">
      <dgm:prSet presAssocID="{064F6853-AFBB-47EA-8B35-E84705E29A2A}" presName="textRect" presStyleLbl="revTx" presStyleIdx="1" presStyleCnt="6">
        <dgm:presLayoutVars>
          <dgm:chMax val="1"/>
          <dgm:chPref val="1"/>
        </dgm:presLayoutVars>
      </dgm:prSet>
      <dgm:spPr/>
    </dgm:pt>
    <dgm:pt modelId="{6195E433-9446-4C50-9929-D3106D6A66E9}" type="pres">
      <dgm:prSet presAssocID="{668E830C-E04A-48EC-8404-988C1743DAD0}" presName="sibTrans" presStyleCnt="0"/>
      <dgm:spPr/>
    </dgm:pt>
    <dgm:pt modelId="{5B8D80E3-892F-4D78-94DD-C00422B0C66A}" type="pres">
      <dgm:prSet presAssocID="{9830B08F-993E-478F-80F2-05B54D1B483D}" presName="compNode" presStyleCnt="0"/>
      <dgm:spPr/>
    </dgm:pt>
    <dgm:pt modelId="{03D96AD7-D03D-4743-AFE3-49929478A8E0}" type="pres">
      <dgm:prSet presAssocID="{9830B08F-993E-478F-80F2-05B54D1B483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ment"/>
        </a:ext>
      </dgm:extLst>
    </dgm:pt>
    <dgm:pt modelId="{62FC9FAE-E4C0-42A6-A5E9-01BB03FCB4E5}" type="pres">
      <dgm:prSet presAssocID="{9830B08F-993E-478F-80F2-05B54D1B483D}" presName="spaceRect" presStyleCnt="0"/>
      <dgm:spPr/>
    </dgm:pt>
    <dgm:pt modelId="{CF8C6211-7C99-44BB-ADFC-83AEDFE0F8D6}" type="pres">
      <dgm:prSet presAssocID="{9830B08F-993E-478F-80F2-05B54D1B483D}" presName="textRect" presStyleLbl="revTx" presStyleIdx="2" presStyleCnt="6">
        <dgm:presLayoutVars>
          <dgm:chMax val="1"/>
          <dgm:chPref val="1"/>
        </dgm:presLayoutVars>
      </dgm:prSet>
      <dgm:spPr/>
    </dgm:pt>
    <dgm:pt modelId="{D84D434B-18C8-43EF-99FA-E2D44E95649F}" type="pres">
      <dgm:prSet presAssocID="{1B381BCB-1133-4CD3-AF8B-894E9685B185}" presName="sibTrans" presStyleCnt="0"/>
      <dgm:spPr/>
    </dgm:pt>
    <dgm:pt modelId="{1E82BC91-6140-4C43-A1CB-1E77C04D5CAB}" type="pres">
      <dgm:prSet presAssocID="{B2F7F721-B4B1-4B55-AEA4-B6F4797DBC27}" presName="compNode" presStyleCnt="0"/>
      <dgm:spPr/>
    </dgm:pt>
    <dgm:pt modelId="{D2EDF397-23D1-4714-B8DD-723FB4549B1C}" type="pres">
      <dgm:prSet presAssocID="{B2F7F721-B4B1-4B55-AEA4-B6F4797DBC2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B2BB893A-CBB8-4F26-9186-678E9FDE3399}" type="pres">
      <dgm:prSet presAssocID="{B2F7F721-B4B1-4B55-AEA4-B6F4797DBC27}" presName="spaceRect" presStyleCnt="0"/>
      <dgm:spPr/>
    </dgm:pt>
    <dgm:pt modelId="{1FA1EEA0-18E8-4246-830B-B3C3B90C574C}" type="pres">
      <dgm:prSet presAssocID="{B2F7F721-B4B1-4B55-AEA4-B6F4797DBC27}" presName="textRect" presStyleLbl="revTx" presStyleIdx="3" presStyleCnt="6">
        <dgm:presLayoutVars>
          <dgm:chMax val="1"/>
          <dgm:chPref val="1"/>
        </dgm:presLayoutVars>
      </dgm:prSet>
      <dgm:spPr/>
    </dgm:pt>
    <dgm:pt modelId="{C19902A7-4C88-46DE-9F6A-43EED77FC7BB}" type="pres">
      <dgm:prSet presAssocID="{78EB1573-D746-4457-907A-1FFFBEC51CE2}" presName="sibTrans" presStyleCnt="0"/>
      <dgm:spPr/>
    </dgm:pt>
    <dgm:pt modelId="{45B3DFCA-3017-44F6-803D-5FC0C436D2A6}" type="pres">
      <dgm:prSet presAssocID="{AD0D2E6C-78FC-4FC3-A40D-B9DA5B69A678}" presName="compNode" presStyleCnt="0"/>
      <dgm:spPr/>
    </dgm:pt>
    <dgm:pt modelId="{E6354E20-255C-4FAD-8115-B607C909AB46}" type="pres">
      <dgm:prSet presAssocID="{AD0D2E6C-78FC-4FC3-A40D-B9DA5B69A67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B0C0AF59-D6A9-4B7E-9BA0-2A365E986E63}" type="pres">
      <dgm:prSet presAssocID="{AD0D2E6C-78FC-4FC3-A40D-B9DA5B69A678}" presName="spaceRect" presStyleCnt="0"/>
      <dgm:spPr/>
    </dgm:pt>
    <dgm:pt modelId="{35B84977-1D76-4A2D-A158-D1E3F609BD66}" type="pres">
      <dgm:prSet presAssocID="{AD0D2E6C-78FC-4FC3-A40D-B9DA5B69A678}" presName="textRect" presStyleLbl="revTx" presStyleIdx="4" presStyleCnt="6">
        <dgm:presLayoutVars>
          <dgm:chMax val="1"/>
          <dgm:chPref val="1"/>
        </dgm:presLayoutVars>
      </dgm:prSet>
      <dgm:spPr/>
    </dgm:pt>
    <dgm:pt modelId="{46B3898E-31B9-4A5E-96BE-4E4CEF2EF345}" type="pres">
      <dgm:prSet presAssocID="{21F713D3-37B0-473B-9627-931822586F85}" presName="sibTrans" presStyleCnt="0"/>
      <dgm:spPr/>
    </dgm:pt>
    <dgm:pt modelId="{CE1081FF-CCB5-4F6A-BB82-51360D524ED6}" type="pres">
      <dgm:prSet presAssocID="{E9CE7509-357B-42A0-8B6B-C927763179C6}" presName="compNode" presStyleCnt="0"/>
      <dgm:spPr/>
    </dgm:pt>
    <dgm:pt modelId="{C92AB00C-54FD-4FAD-803E-B4CFAD435DFD}" type="pres">
      <dgm:prSet presAssocID="{E9CE7509-357B-42A0-8B6B-C927763179C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2073B76D-BF20-4FAF-9574-FB4321B3CF9B}" type="pres">
      <dgm:prSet presAssocID="{E9CE7509-357B-42A0-8B6B-C927763179C6}" presName="spaceRect" presStyleCnt="0"/>
      <dgm:spPr/>
    </dgm:pt>
    <dgm:pt modelId="{A65BB47F-874F-41F7-A347-A7E3A6E20A2A}" type="pres">
      <dgm:prSet presAssocID="{E9CE7509-357B-42A0-8B6B-C927763179C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6BA632B-841E-4073-BF5A-61F9FF0E52F8}" type="presOf" srcId="{C0F1816D-64DB-4C64-9056-B44A6DF6E182}" destId="{C6CFA021-A185-4B76-943B-CD4EB9DE4263}" srcOrd="0" destOrd="0" presId="urn:microsoft.com/office/officeart/2018/2/layout/IconLabelList"/>
    <dgm:cxn modelId="{462AC43A-2B2F-4773-A512-3206C132D8BD}" srcId="{C0F1816D-64DB-4C64-9056-B44A6DF6E182}" destId="{064F6853-AFBB-47EA-8B35-E84705E29A2A}" srcOrd="1" destOrd="0" parTransId="{9F4A381D-6833-414F-935B-AE55B423C7FE}" sibTransId="{668E830C-E04A-48EC-8404-988C1743DAD0}"/>
    <dgm:cxn modelId="{220F403F-E7EC-4239-9F2C-EE124CEA76BF}" type="presOf" srcId="{6D564E07-0CFB-4017-A400-FFC2A70EEEC5}" destId="{894D8E79-6018-4D41-8916-CCE7D7E779A4}" srcOrd="0" destOrd="0" presId="urn:microsoft.com/office/officeart/2018/2/layout/IconLabelList"/>
    <dgm:cxn modelId="{C303BE4F-83C0-4FD5-A5D6-E9EFE701FFCC}" type="presOf" srcId="{B2F7F721-B4B1-4B55-AEA4-B6F4797DBC27}" destId="{1FA1EEA0-18E8-4246-830B-B3C3B90C574C}" srcOrd="0" destOrd="0" presId="urn:microsoft.com/office/officeart/2018/2/layout/IconLabelList"/>
    <dgm:cxn modelId="{B712125C-9639-45E4-9E38-0F22EA993B05}" srcId="{C0F1816D-64DB-4C64-9056-B44A6DF6E182}" destId="{AD0D2E6C-78FC-4FC3-A40D-B9DA5B69A678}" srcOrd="4" destOrd="0" parTransId="{D5C215A3-536E-4E3E-9B82-6EFF9699E76F}" sibTransId="{21F713D3-37B0-473B-9627-931822586F85}"/>
    <dgm:cxn modelId="{70F95F69-1B9C-4ADA-9CB9-2D8BC3C4B98F}" srcId="{C0F1816D-64DB-4C64-9056-B44A6DF6E182}" destId="{9830B08F-993E-478F-80F2-05B54D1B483D}" srcOrd="2" destOrd="0" parTransId="{CA4FD805-F5A8-460A-A37C-8F62CAC49584}" sibTransId="{1B381BCB-1133-4CD3-AF8B-894E9685B185}"/>
    <dgm:cxn modelId="{8566C084-0329-45E8-BECC-A73C78746C48}" type="presOf" srcId="{9830B08F-993E-478F-80F2-05B54D1B483D}" destId="{CF8C6211-7C99-44BB-ADFC-83AEDFE0F8D6}" srcOrd="0" destOrd="0" presId="urn:microsoft.com/office/officeart/2018/2/layout/IconLabelList"/>
    <dgm:cxn modelId="{B00644BD-7105-4D04-A354-CB17F3BAFC60}" srcId="{C0F1816D-64DB-4C64-9056-B44A6DF6E182}" destId="{6D564E07-0CFB-4017-A400-FFC2A70EEEC5}" srcOrd="0" destOrd="0" parTransId="{1DB4A573-0A3A-4431-8E92-A674A36A378A}" sibTransId="{C5EEDF50-E2FD-412E-B678-2D62A152E5B2}"/>
    <dgm:cxn modelId="{3EE400C8-15F0-46ED-8EB1-0B34CB8E5F87}" type="presOf" srcId="{064F6853-AFBB-47EA-8B35-E84705E29A2A}" destId="{65608BB6-8B25-4052-AEE3-A9859F2A1207}" srcOrd="0" destOrd="0" presId="urn:microsoft.com/office/officeart/2018/2/layout/IconLabelList"/>
    <dgm:cxn modelId="{D7B6DFDE-1127-4A03-9F50-863486509138}" type="presOf" srcId="{AD0D2E6C-78FC-4FC3-A40D-B9DA5B69A678}" destId="{35B84977-1D76-4A2D-A158-D1E3F609BD66}" srcOrd="0" destOrd="0" presId="urn:microsoft.com/office/officeart/2018/2/layout/IconLabelList"/>
    <dgm:cxn modelId="{A5C473E1-0973-49A4-B39A-3565E3A7F25A}" srcId="{C0F1816D-64DB-4C64-9056-B44A6DF6E182}" destId="{B2F7F721-B4B1-4B55-AEA4-B6F4797DBC27}" srcOrd="3" destOrd="0" parTransId="{F5F4A0EA-C1CC-4B70-B96D-71DCAAD8E97B}" sibTransId="{78EB1573-D746-4457-907A-1FFFBEC51CE2}"/>
    <dgm:cxn modelId="{27FF45EE-CF86-4B68-8E83-F0F9CCCD0D70}" type="presOf" srcId="{E9CE7509-357B-42A0-8B6B-C927763179C6}" destId="{A65BB47F-874F-41F7-A347-A7E3A6E20A2A}" srcOrd="0" destOrd="0" presId="urn:microsoft.com/office/officeart/2018/2/layout/IconLabelList"/>
    <dgm:cxn modelId="{7B6D73F3-663C-4171-B0F0-EB11DC787567}" srcId="{C0F1816D-64DB-4C64-9056-B44A6DF6E182}" destId="{E9CE7509-357B-42A0-8B6B-C927763179C6}" srcOrd="5" destOrd="0" parTransId="{94A22517-96E0-4EC7-A3C2-8870A51A8377}" sibTransId="{2A4ED1C0-B9AD-4ED2-B9AA-49153179C3EA}"/>
    <dgm:cxn modelId="{7BDB8D52-9C6F-419C-B509-26D66D11A74F}" type="presParOf" srcId="{C6CFA021-A185-4B76-943B-CD4EB9DE4263}" destId="{4E21C4DD-B43F-4F97-9410-7273404AFF28}" srcOrd="0" destOrd="0" presId="urn:microsoft.com/office/officeart/2018/2/layout/IconLabelList"/>
    <dgm:cxn modelId="{5B108355-C37E-492B-8836-B47D8F39B9EF}" type="presParOf" srcId="{4E21C4DD-B43F-4F97-9410-7273404AFF28}" destId="{A6CBDCA7-F5D9-435E-95A7-B11154DA131F}" srcOrd="0" destOrd="0" presId="urn:microsoft.com/office/officeart/2018/2/layout/IconLabelList"/>
    <dgm:cxn modelId="{7140B165-2ED5-4C52-A68C-26709039BD35}" type="presParOf" srcId="{4E21C4DD-B43F-4F97-9410-7273404AFF28}" destId="{424494E6-01A3-4044-A585-A79FE793A9D3}" srcOrd="1" destOrd="0" presId="urn:microsoft.com/office/officeart/2018/2/layout/IconLabelList"/>
    <dgm:cxn modelId="{8518EC78-B9D3-41EC-AF8C-19E3B8249B88}" type="presParOf" srcId="{4E21C4DD-B43F-4F97-9410-7273404AFF28}" destId="{894D8E79-6018-4D41-8916-CCE7D7E779A4}" srcOrd="2" destOrd="0" presId="urn:microsoft.com/office/officeart/2018/2/layout/IconLabelList"/>
    <dgm:cxn modelId="{B1530E3F-4931-4BFF-BC7F-B9922EF359F8}" type="presParOf" srcId="{C6CFA021-A185-4B76-943B-CD4EB9DE4263}" destId="{D96A3548-3247-4FCA-AE28-D5ABAC0DC3DA}" srcOrd="1" destOrd="0" presId="urn:microsoft.com/office/officeart/2018/2/layout/IconLabelList"/>
    <dgm:cxn modelId="{9EE21040-10FD-47FE-A3F8-E2E93FF918CE}" type="presParOf" srcId="{C6CFA021-A185-4B76-943B-CD4EB9DE4263}" destId="{7E6A6B74-17F4-405A-BE9C-A61C92ADA50D}" srcOrd="2" destOrd="0" presId="urn:microsoft.com/office/officeart/2018/2/layout/IconLabelList"/>
    <dgm:cxn modelId="{563739C2-5CE2-47F5-A0B0-5148DD5485D3}" type="presParOf" srcId="{7E6A6B74-17F4-405A-BE9C-A61C92ADA50D}" destId="{5010C784-FC18-4EC6-9645-85E1EA13E553}" srcOrd="0" destOrd="0" presId="urn:microsoft.com/office/officeart/2018/2/layout/IconLabelList"/>
    <dgm:cxn modelId="{C129C571-F71B-4A0D-91A1-B476A8444C80}" type="presParOf" srcId="{7E6A6B74-17F4-405A-BE9C-A61C92ADA50D}" destId="{3B4A3E79-D901-4483-B26E-41D0542F7BAC}" srcOrd="1" destOrd="0" presId="urn:microsoft.com/office/officeart/2018/2/layout/IconLabelList"/>
    <dgm:cxn modelId="{52E294AD-5623-4937-8024-FBE1C110AAEB}" type="presParOf" srcId="{7E6A6B74-17F4-405A-BE9C-A61C92ADA50D}" destId="{65608BB6-8B25-4052-AEE3-A9859F2A1207}" srcOrd="2" destOrd="0" presId="urn:microsoft.com/office/officeart/2018/2/layout/IconLabelList"/>
    <dgm:cxn modelId="{CF68C88A-05BA-4BF5-AB3E-2CA05551D811}" type="presParOf" srcId="{C6CFA021-A185-4B76-943B-CD4EB9DE4263}" destId="{6195E433-9446-4C50-9929-D3106D6A66E9}" srcOrd="3" destOrd="0" presId="urn:microsoft.com/office/officeart/2018/2/layout/IconLabelList"/>
    <dgm:cxn modelId="{2ED069AE-18A7-48DC-A6B0-62E09DAE0107}" type="presParOf" srcId="{C6CFA021-A185-4B76-943B-CD4EB9DE4263}" destId="{5B8D80E3-892F-4D78-94DD-C00422B0C66A}" srcOrd="4" destOrd="0" presId="urn:microsoft.com/office/officeart/2018/2/layout/IconLabelList"/>
    <dgm:cxn modelId="{335F475B-9B97-4134-A439-C4DCBDCB1ADD}" type="presParOf" srcId="{5B8D80E3-892F-4D78-94DD-C00422B0C66A}" destId="{03D96AD7-D03D-4743-AFE3-49929478A8E0}" srcOrd="0" destOrd="0" presId="urn:microsoft.com/office/officeart/2018/2/layout/IconLabelList"/>
    <dgm:cxn modelId="{2879FBB4-C95A-428C-A21E-1E7D6176FD55}" type="presParOf" srcId="{5B8D80E3-892F-4D78-94DD-C00422B0C66A}" destId="{62FC9FAE-E4C0-42A6-A5E9-01BB03FCB4E5}" srcOrd="1" destOrd="0" presId="urn:microsoft.com/office/officeart/2018/2/layout/IconLabelList"/>
    <dgm:cxn modelId="{32DE4E19-1A37-405A-8852-D0613A8C73B0}" type="presParOf" srcId="{5B8D80E3-892F-4D78-94DD-C00422B0C66A}" destId="{CF8C6211-7C99-44BB-ADFC-83AEDFE0F8D6}" srcOrd="2" destOrd="0" presId="urn:microsoft.com/office/officeart/2018/2/layout/IconLabelList"/>
    <dgm:cxn modelId="{ED997231-324E-4E95-BB67-92A220866AB7}" type="presParOf" srcId="{C6CFA021-A185-4B76-943B-CD4EB9DE4263}" destId="{D84D434B-18C8-43EF-99FA-E2D44E95649F}" srcOrd="5" destOrd="0" presId="urn:microsoft.com/office/officeart/2018/2/layout/IconLabelList"/>
    <dgm:cxn modelId="{034F5DD2-16D5-43BC-B150-8D9A4F1BDC86}" type="presParOf" srcId="{C6CFA021-A185-4B76-943B-CD4EB9DE4263}" destId="{1E82BC91-6140-4C43-A1CB-1E77C04D5CAB}" srcOrd="6" destOrd="0" presId="urn:microsoft.com/office/officeart/2018/2/layout/IconLabelList"/>
    <dgm:cxn modelId="{2496C9EA-254E-4AB9-B316-51837844A5A6}" type="presParOf" srcId="{1E82BC91-6140-4C43-A1CB-1E77C04D5CAB}" destId="{D2EDF397-23D1-4714-B8DD-723FB4549B1C}" srcOrd="0" destOrd="0" presId="urn:microsoft.com/office/officeart/2018/2/layout/IconLabelList"/>
    <dgm:cxn modelId="{EB009198-D5C5-486A-BAC9-14BF6242AA10}" type="presParOf" srcId="{1E82BC91-6140-4C43-A1CB-1E77C04D5CAB}" destId="{B2BB893A-CBB8-4F26-9186-678E9FDE3399}" srcOrd="1" destOrd="0" presId="urn:microsoft.com/office/officeart/2018/2/layout/IconLabelList"/>
    <dgm:cxn modelId="{93C9F2D3-7DCA-4A7A-9072-652A30B643F9}" type="presParOf" srcId="{1E82BC91-6140-4C43-A1CB-1E77C04D5CAB}" destId="{1FA1EEA0-18E8-4246-830B-B3C3B90C574C}" srcOrd="2" destOrd="0" presId="urn:microsoft.com/office/officeart/2018/2/layout/IconLabelList"/>
    <dgm:cxn modelId="{473F1124-B801-4CBE-B57D-4119A6EB86C9}" type="presParOf" srcId="{C6CFA021-A185-4B76-943B-CD4EB9DE4263}" destId="{C19902A7-4C88-46DE-9F6A-43EED77FC7BB}" srcOrd="7" destOrd="0" presId="urn:microsoft.com/office/officeart/2018/2/layout/IconLabelList"/>
    <dgm:cxn modelId="{879E289D-8DBB-4686-A267-76AD8B52249E}" type="presParOf" srcId="{C6CFA021-A185-4B76-943B-CD4EB9DE4263}" destId="{45B3DFCA-3017-44F6-803D-5FC0C436D2A6}" srcOrd="8" destOrd="0" presId="urn:microsoft.com/office/officeart/2018/2/layout/IconLabelList"/>
    <dgm:cxn modelId="{6B9A0F4E-1EB1-4618-99A7-B98CADCA3F87}" type="presParOf" srcId="{45B3DFCA-3017-44F6-803D-5FC0C436D2A6}" destId="{E6354E20-255C-4FAD-8115-B607C909AB46}" srcOrd="0" destOrd="0" presId="urn:microsoft.com/office/officeart/2018/2/layout/IconLabelList"/>
    <dgm:cxn modelId="{A38A62B6-0C6C-45F5-922F-6411F2F94E21}" type="presParOf" srcId="{45B3DFCA-3017-44F6-803D-5FC0C436D2A6}" destId="{B0C0AF59-D6A9-4B7E-9BA0-2A365E986E63}" srcOrd="1" destOrd="0" presId="urn:microsoft.com/office/officeart/2018/2/layout/IconLabelList"/>
    <dgm:cxn modelId="{197316B8-521D-4FD3-9133-132ADB4CC2D8}" type="presParOf" srcId="{45B3DFCA-3017-44F6-803D-5FC0C436D2A6}" destId="{35B84977-1D76-4A2D-A158-D1E3F609BD66}" srcOrd="2" destOrd="0" presId="urn:microsoft.com/office/officeart/2018/2/layout/IconLabelList"/>
    <dgm:cxn modelId="{022A350E-E44D-4843-807F-D7F9750D5D3C}" type="presParOf" srcId="{C6CFA021-A185-4B76-943B-CD4EB9DE4263}" destId="{46B3898E-31B9-4A5E-96BE-4E4CEF2EF345}" srcOrd="9" destOrd="0" presId="urn:microsoft.com/office/officeart/2018/2/layout/IconLabelList"/>
    <dgm:cxn modelId="{85E65F4B-1601-4CAD-B5A5-12A9DB84CEA8}" type="presParOf" srcId="{C6CFA021-A185-4B76-943B-CD4EB9DE4263}" destId="{CE1081FF-CCB5-4F6A-BB82-51360D524ED6}" srcOrd="10" destOrd="0" presId="urn:microsoft.com/office/officeart/2018/2/layout/IconLabelList"/>
    <dgm:cxn modelId="{74FF86E2-BF48-4A35-8ED2-F184A0989C3C}" type="presParOf" srcId="{CE1081FF-CCB5-4F6A-BB82-51360D524ED6}" destId="{C92AB00C-54FD-4FAD-803E-B4CFAD435DFD}" srcOrd="0" destOrd="0" presId="urn:microsoft.com/office/officeart/2018/2/layout/IconLabelList"/>
    <dgm:cxn modelId="{9483CFE6-9426-42AF-BEF1-362988433A11}" type="presParOf" srcId="{CE1081FF-CCB5-4F6A-BB82-51360D524ED6}" destId="{2073B76D-BF20-4FAF-9574-FB4321B3CF9B}" srcOrd="1" destOrd="0" presId="urn:microsoft.com/office/officeart/2018/2/layout/IconLabelList"/>
    <dgm:cxn modelId="{A08E5E55-9520-4545-B859-4A03B488F284}" type="presParOf" srcId="{CE1081FF-CCB5-4F6A-BB82-51360D524ED6}" destId="{A65BB47F-874F-41F7-A347-A7E3A6E20A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B9943F-9D39-2748-8480-7626A80B7031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DA76FB-4CCA-6F4C-B20A-BE0F214A331B}">
      <dgm:prSet phldrT="[Text]"/>
      <dgm:spPr/>
      <dgm:t>
        <a:bodyPr/>
        <a:lstStyle/>
        <a:p>
          <a:endParaRPr lang="en-GB" dirty="0"/>
        </a:p>
      </dgm:t>
    </dgm:pt>
    <dgm:pt modelId="{CD413B00-41C7-BC48-9DF4-C825831E5330}" type="parTrans" cxnId="{2A0BCAD7-06E4-DD4F-95AD-2EBDCF6C6D2A}">
      <dgm:prSet/>
      <dgm:spPr/>
      <dgm:t>
        <a:bodyPr/>
        <a:lstStyle/>
        <a:p>
          <a:endParaRPr lang="en-GB"/>
        </a:p>
      </dgm:t>
    </dgm:pt>
    <dgm:pt modelId="{CD297B22-1BF7-204F-BADB-BF86BEA2946A}" type="sibTrans" cxnId="{2A0BCAD7-06E4-DD4F-95AD-2EBDCF6C6D2A}">
      <dgm:prSet/>
      <dgm:spPr/>
      <dgm:t>
        <a:bodyPr/>
        <a:lstStyle/>
        <a:p>
          <a:endParaRPr lang="en-GB"/>
        </a:p>
      </dgm:t>
    </dgm:pt>
    <dgm:pt modelId="{DCCC1DAC-0F35-E547-860C-F5B44A3E7DF3}" type="pres">
      <dgm:prSet presAssocID="{1FB9943F-9D39-2748-8480-7626A80B7031}" presName="Name0" presStyleCnt="0">
        <dgm:presLayoutVars>
          <dgm:chMax val="4"/>
          <dgm:resizeHandles val="exact"/>
        </dgm:presLayoutVars>
      </dgm:prSet>
      <dgm:spPr/>
    </dgm:pt>
    <dgm:pt modelId="{74477BBB-D1B0-6A40-9224-63A0C1F61A6C}" type="pres">
      <dgm:prSet presAssocID="{1FB9943F-9D39-2748-8480-7626A80B7031}" presName="ellipse" presStyleLbl="trBgShp" presStyleIdx="0" presStyleCnt="1"/>
      <dgm:spPr/>
    </dgm:pt>
    <dgm:pt modelId="{EFA3DDCF-276F-444A-AC1D-E3D93111AA17}" type="pres">
      <dgm:prSet presAssocID="{1FB9943F-9D39-2748-8480-7626A80B7031}" presName="arrow1" presStyleLbl="fgShp" presStyleIdx="0" presStyleCnt="1"/>
      <dgm:spPr/>
    </dgm:pt>
    <dgm:pt modelId="{77C81E48-793B-3F43-85E4-B4DD50C0F6E4}" type="pres">
      <dgm:prSet presAssocID="{1FB9943F-9D39-2748-8480-7626A80B7031}" presName="rectangle" presStyleLbl="revTx" presStyleIdx="0" presStyleCnt="1">
        <dgm:presLayoutVars>
          <dgm:bulletEnabled val="1"/>
        </dgm:presLayoutVars>
      </dgm:prSet>
      <dgm:spPr/>
    </dgm:pt>
    <dgm:pt modelId="{B5DD8EF0-7A61-594C-90D4-609C5AB96768}" type="pres">
      <dgm:prSet presAssocID="{1FB9943F-9D39-2748-8480-7626A80B7031}" presName="funnel" presStyleLbl="trAlignAcc1" presStyleIdx="0" presStyleCnt="1"/>
      <dgm:spPr/>
    </dgm:pt>
  </dgm:ptLst>
  <dgm:cxnLst>
    <dgm:cxn modelId="{B5BEB183-FD2C-F740-A15E-4C7537F29B50}" type="presOf" srcId="{22DA76FB-4CCA-6F4C-B20A-BE0F214A331B}" destId="{77C81E48-793B-3F43-85E4-B4DD50C0F6E4}" srcOrd="0" destOrd="0" presId="urn:microsoft.com/office/officeart/2005/8/layout/funnel1"/>
    <dgm:cxn modelId="{9612CA8B-888F-0444-9422-80BF7470FAAE}" type="presOf" srcId="{1FB9943F-9D39-2748-8480-7626A80B7031}" destId="{DCCC1DAC-0F35-E547-860C-F5B44A3E7DF3}" srcOrd="0" destOrd="0" presId="urn:microsoft.com/office/officeart/2005/8/layout/funnel1"/>
    <dgm:cxn modelId="{2A0BCAD7-06E4-DD4F-95AD-2EBDCF6C6D2A}" srcId="{1FB9943F-9D39-2748-8480-7626A80B7031}" destId="{22DA76FB-4CCA-6F4C-B20A-BE0F214A331B}" srcOrd="0" destOrd="0" parTransId="{CD413B00-41C7-BC48-9DF4-C825831E5330}" sibTransId="{CD297B22-1BF7-204F-BADB-BF86BEA2946A}"/>
    <dgm:cxn modelId="{65A46501-803D-D644-8A06-AFAE18BFEAE6}" type="presParOf" srcId="{DCCC1DAC-0F35-E547-860C-F5B44A3E7DF3}" destId="{74477BBB-D1B0-6A40-9224-63A0C1F61A6C}" srcOrd="0" destOrd="0" presId="urn:microsoft.com/office/officeart/2005/8/layout/funnel1"/>
    <dgm:cxn modelId="{ADEB096A-85B7-D847-B31A-02861D36E018}" type="presParOf" srcId="{DCCC1DAC-0F35-E547-860C-F5B44A3E7DF3}" destId="{EFA3DDCF-276F-444A-AC1D-E3D93111AA17}" srcOrd="1" destOrd="0" presId="urn:microsoft.com/office/officeart/2005/8/layout/funnel1"/>
    <dgm:cxn modelId="{A231D1A2-C747-974B-A567-35CB7F19DDD2}" type="presParOf" srcId="{DCCC1DAC-0F35-E547-860C-F5B44A3E7DF3}" destId="{77C81E48-793B-3F43-85E4-B4DD50C0F6E4}" srcOrd="2" destOrd="0" presId="urn:microsoft.com/office/officeart/2005/8/layout/funnel1"/>
    <dgm:cxn modelId="{1079CEA5-40B3-394E-8AD5-6522B2FC7B96}" type="presParOf" srcId="{DCCC1DAC-0F35-E547-860C-F5B44A3E7DF3}" destId="{B5DD8EF0-7A61-594C-90D4-609C5AB9676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BDCA7-F5D9-435E-95A7-B11154DA131F}">
      <dsp:nvSpPr>
        <dsp:cNvPr id="0" name=""/>
        <dsp:cNvSpPr/>
      </dsp:nvSpPr>
      <dsp:spPr>
        <a:xfrm>
          <a:off x="441486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D8E79-6018-4D41-8916-CCE7D7E779A4}">
      <dsp:nvSpPr>
        <dsp:cNvPr id="0" name=""/>
        <dsp:cNvSpPr/>
      </dsp:nvSpPr>
      <dsp:spPr>
        <a:xfrm>
          <a:off x="4010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Executive Summary</a:t>
          </a:r>
        </a:p>
      </dsp:txBody>
      <dsp:txXfrm>
        <a:off x="4010" y="2269008"/>
        <a:ext cx="1590820" cy="636328"/>
      </dsp:txXfrm>
    </dsp:sp>
    <dsp:sp modelId="{5010C784-FC18-4EC6-9645-85E1EA13E553}">
      <dsp:nvSpPr>
        <dsp:cNvPr id="0" name=""/>
        <dsp:cNvSpPr/>
      </dsp:nvSpPr>
      <dsp:spPr>
        <a:xfrm>
          <a:off x="2310700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08BB6-8B25-4052-AEE3-A9859F2A1207}">
      <dsp:nvSpPr>
        <dsp:cNvPr id="0" name=""/>
        <dsp:cNvSpPr/>
      </dsp:nvSpPr>
      <dsp:spPr>
        <a:xfrm>
          <a:off x="1873224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1873224" y="2269008"/>
        <a:ext cx="1590820" cy="636328"/>
      </dsp:txXfrm>
    </dsp:sp>
    <dsp:sp modelId="{03D96AD7-D03D-4743-AFE3-49929478A8E0}">
      <dsp:nvSpPr>
        <dsp:cNvPr id="0" name=""/>
        <dsp:cNvSpPr/>
      </dsp:nvSpPr>
      <dsp:spPr>
        <a:xfrm>
          <a:off x="4179913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C6211-7C99-44BB-ADFC-83AEDFE0F8D6}">
      <dsp:nvSpPr>
        <dsp:cNvPr id="0" name=""/>
        <dsp:cNvSpPr/>
      </dsp:nvSpPr>
      <dsp:spPr>
        <a:xfrm>
          <a:off x="3742438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Methodology</a:t>
          </a:r>
        </a:p>
      </dsp:txBody>
      <dsp:txXfrm>
        <a:off x="3742438" y="2269008"/>
        <a:ext cx="1590820" cy="636328"/>
      </dsp:txXfrm>
    </dsp:sp>
    <dsp:sp modelId="{D2EDF397-23D1-4714-B8DD-723FB4549B1C}">
      <dsp:nvSpPr>
        <dsp:cNvPr id="0" name=""/>
        <dsp:cNvSpPr/>
      </dsp:nvSpPr>
      <dsp:spPr>
        <a:xfrm>
          <a:off x="6049127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1EEA0-18E8-4246-830B-B3C3B90C574C}">
      <dsp:nvSpPr>
        <dsp:cNvPr id="0" name=""/>
        <dsp:cNvSpPr/>
      </dsp:nvSpPr>
      <dsp:spPr>
        <a:xfrm>
          <a:off x="5611652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Results</a:t>
          </a:r>
        </a:p>
      </dsp:txBody>
      <dsp:txXfrm>
        <a:off x="5611652" y="2269008"/>
        <a:ext cx="1590820" cy="636328"/>
      </dsp:txXfrm>
    </dsp:sp>
    <dsp:sp modelId="{E6354E20-255C-4FAD-8115-B607C909AB46}">
      <dsp:nvSpPr>
        <dsp:cNvPr id="0" name=""/>
        <dsp:cNvSpPr/>
      </dsp:nvSpPr>
      <dsp:spPr>
        <a:xfrm>
          <a:off x="7918341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84977-1D76-4A2D-A158-D1E3F609BD66}">
      <dsp:nvSpPr>
        <dsp:cNvPr id="0" name=""/>
        <dsp:cNvSpPr/>
      </dsp:nvSpPr>
      <dsp:spPr>
        <a:xfrm>
          <a:off x="7480866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</a:t>
          </a:r>
        </a:p>
      </dsp:txBody>
      <dsp:txXfrm>
        <a:off x="7480866" y="2269008"/>
        <a:ext cx="1590820" cy="636328"/>
      </dsp:txXfrm>
    </dsp:sp>
    <dsp:sp modelId="{C92AB00C-54FD-4FAD-803E-B4CFAD435DFD}">
      <dsp:nvSpPr>
        <dsp:cNvPr id="0" name=""/>
        <dsp:cNvSpPr/>
      </dsp:nvSpPr>
      <dsp:spPr>
        <a:xfrm>
          <a:off x="9787555" y="1300773"/>
          <a:ext cx="715869" cy="7158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BB47F-874F-41F7-A347-A7E3A6E20A2A}">
      <dsp:nvSpPr>
        <dsp:cNvPr id="0" name=""/>
        <dsp:cNvSpPr/>
      </dsp:nvSpPr>
      <dsp:spPr>
        <a:xfrm>
          <a:off x="9350080" y="2269008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Appendix</a:t>
          </a:r>
        </a:p>
      </dsp:txBody>
      <dsp:txXfrm>
        <a:off x="9350080" y="2269008"/>
        <a:ext cx="1590820" cy="636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7BBB-D1B0-6A40-9224-63A0C1F61A6C}">
      <dsp:nvSpPr>
        <dsp:cNvPr id="0" name=""/>
        <dsp:cNvSpPr/>
      </dsp:nvSpPr>
      <dsp:spPr>
        <a:xfrm>
          <a:off x="2466885" y="100944"/>
          <a:ext cx="2003356" cy="69573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3DDCF-276F-444A-AC1D-E3D93111AA17}">
      <dsp:nvSpPr>
        <dsp:cNvPr id="0" name=""/>
        <dsp:cNvSpPr/>
      </dsp:nvSpPr>
      <dsp:spPr>
        <a:xfrm>
          <a:off x="3277546" y="1804573"/>
          <a:ext cx="388247" cy="24847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1E48-793B-3F43-85E4-B4DD50C0F6E4}">
      <dsp:nvSpPr>
        <dsp:cNvPr id="0" name=""/>
        <dsp:cNvSpPr/>
      </dsp:nvSpPr>
      <dsp:spPr>
        <a:xfrm>
          <a:off x="2539876" y="2003356"/>
          <a:ext cx="1863587" cy="465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</dsp:txBody>
      <dsp:txXfrm>
        <a:off x="2539876" y="2003356"/>
        <a:ext cx="1863587" cy="465896"/>
      </dsp:txXfrm>
    </dsp:sp>
    <dsp:sp modelId="{B5DD8EF0-7A61-594C-90D4-609C5AB96768}">
      <dsp:nvSpPr>
        <dsp:cNvPr id="0" name=""/>
        <dsp:cNvSpPr/>
      </dsp:nvSpPr>
      <dsp:spPr>
        <a:xfrm>
          <a:off x="2384577" y="15529"/>
          <a:ext cx="2174185" cy="173934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scaping process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Directly downloading data using API and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 – </a:t>
            </a:r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5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this is a course, the command is shown. Otherwise, this can be simply summarized as results, especially if this is presented.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5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61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0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3700" kern="12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hyperlink" Target="https://api.spacexdata.com/v4/rockets" TargetMode="External"/><Relationship Id="rId10" Type="http://schemas.microsoft.com/office/2007/relationships/diagramDrawing" Target="../diagrams/drawing2.xml"/><Relationship Id="rId4" Type="http://schemas.openxmlformats.org/officeDocument/2006/relationships/hyperlink" Target="https://api.spacexdata.com/v4/launches/past" TargetMode="External"/><Relationship Id="rId9" Type="http://schemas.openxmlformats.org/officeDocument/2006/relationships/diagramColors" Target="../diagrams/colors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5882-F6F9-978B-932C-CC7D2D2E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B49CB"/>
                </a:solidFill>
                <a:latin typeface="Abadi"/>
              </a:rPr>
              <a:t>Data Scraping Logic</a:t>
            </a:r>
            <a:br>
              <a:rPr lang="en-US" dirty="0">
                <a:solidFill>
                  <a:srgbClr val="0B49CB"/>
                </a:solidFill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0653" y="2057400"/>
            <a:ext cx="5819395" cy="38115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breaks down the html data into tag elements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Tables will be in &lt;table&gt; element that can be located by 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find_all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(‘table’)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an array of table(s)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there are more than one table, they can be accessed as index to array, like .</a:t>
            </a:r>
            <a:r>
              <a:rPr lang="en-US" sz="1400" b="1" dirty="0" err="1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find_all</a:t>
            </a: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(‘table’)[2]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2</a:t>
            </a:r>
            <a:r>
              <a:rPr lang="en-US" sz="18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element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Header row is the &lt;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&gt; element and header columns are under the &lt;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&gt; element as &lt;td&gt; elements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All other rows are under the &lt;tr&gt; element and &lt;td&gt; columns. 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cs typeface="Consolas" panose="020B0609020204030204" pitchFamily="49" charset="0"/>
              </a:rPr>
              <a:t>Nested loops for outer row&lt;tr&gt; and inner column&lt;td&gt;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ED793-4026-6A2F-D924-D42D9EE4844C}"/>
              </a:ext>
            </a:extLst>
          </p:cNvPr>
          <p:cNvGrpSpPr/>
          <p:nvPr/>
        </p:nvGrpSpPr>
        <p:grpSpPr>
          <a:xfrm>
            <a:off x="8957220" y="2185824"/>
            <a:ext cx="3032888" cy="1939184"/>
            <a:chOff x="8957220" y="2185824"/>
            <a:chExt cx="3032888" cy="19391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9006F-CCF0-C809-6D08-EE640FCE3423}"/>
                </a:ext>
              </a:extLst>
            </p:cNvPr>
            <p:cNvSpPr/>
            <p:nvPr/>
          </p:nvSpPr>
          <p:spPr>
            <a:xfrm>
              <a:off x="9319116" y="2242999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93EA24-6509-C218-C9F2-A42035CF3846}"/>
                </a:ext>
              </a:extLst>
            </p:cNvPr>
            <p:cNvSpPr/>
            <p:nvPr/>
          </p:nvSpPr>
          <p:spPr>
            <a:xfrm>
              <a:off x="9185203" y="2834003"/>
              <a:ext cx="1400855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 header[Col]=text()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12087B5-5901-16D7-639A-10E5C8CAA7CF}"/>
                </a:ext>
              </a:extLst>
            </p:cNvPr>
            <p:cNvSpPr/>
            <p:nvPr/>
          </p:nvSpPr>
          <p:spPr>
            <a:xfrm>
              <a:off x="9329652" y="3425672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9F4078-ACE2-0772-47BB-5A5894286F29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9885631" y="2679003"/>
              <a:ext cx="708" cy="155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18CE20-55EE-8A57-A114-0CC01EE3AA7D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 flipV="1">
              <a:off x="8957220" y="3761115"/>
              <a:ext cx="372432" cy="24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AD34281-EAFF-DDA8-BE4E-E65949E60FB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878383" y="3270007"/>
              <a:ext cx="7248" cy="1556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A6C76820-55AB-9F42-E703-0F825EDB9DB1}"/>
                </a:ext>
              </a:extLst>
            </p:cNvPr>
            <p:cNvCxnSpPr>
              <a:cxnSpLocks/>
              <a:stCxn id="13" idx="3"/>
              <a:endCxn id="10" idx="3"/>
            </p:cNvCxnSpPr>
            <p:nvPr/>
          </p:nvCxnSpPr>
          <p:spPr>
            <a:xfrm flipV="1">
              <a:off x="10427114" y="2461001"/>
              <a:ext cx="26448" cy="1302602"/>
            </a:xfrm>
            <a:prstGeom prst="bentConnector3">
              <a:avLst>
                <a:gd name="adj1" fmla="val 964338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EFD23A-946A-398B-5B30-402D1193F3AB}"/>
                </a:ext>
              </a:extLst>
            </p:cNvPr>
            <p:cNvSpPr txBox="1"/>
            <p:nvPr/>
          </p:nvSpPr>
          <p:spPr>
            <a:xfrm>
              <a:off x="10323644" y="344704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ED6252-B192-4462-3309-E33AD4AB0868}"/>
                </a:ext>
              </a:extLst>
            </p:cNvPr>
            <p:cNvSpPr txBox="1"/>
            <p:nvPr/>
          </p:nvSpPr>
          <p:spPr>
            <a:xfrm>
              <a:off x="9132307" y="346375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C7EC9A5-DD6E-CCF3-9243-B0BB2C6151CE}"/>
                </a:ext>
              </a:extLst>
            </p:cNvPr>
            <p:cNvSpPr txBox="1"/>
            <p:nvPr/>
          </p:nvSpPr>
          <p:spPr>
            <a:xfrm>
              <a:off x="10643948" y="2765524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54B1E994-B335-0315-E69C-4CC395EDF2F9}"/>
                </a:ext>
              </a:extLst>
            </p:cNvPr>
            <p:cNvSpPr/>
            <p:nvPr/>
          </p:nvSpPr>
          <p:spPr>
            <a:xfrm>
              <a:off x="9073070" y="2185824"/>
              <a:ext cx="2917038" cy="1939184"/>
            </a:xfrm>
            <a:prstGeom prst="round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>
                  <a:lumMod val="75000"/>
                  <a:alpha val="42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17038"/>
                        <a:gd name="connsiteY0" fmla="*/ 336225 h 2017311"/>
                        <a:gd name="connsiteX1" fmla="*/ 336225 w 2917038"/>
                        <a:gd name="connsiteY1" fmla="*/ 0 h 2017311"/>
                        <a:gd name="connsiteX2" fmla="*/ 919818 w 2917038"/>
                        <a:gd name="connsiteY2" fmla="*/ 0 h 2017311"/>
                        <a:gd name="connsiteX3" fmla="*/ 1436073 w 2917038"/>
                        <a:gd name="connsiteY3" fmla="*/ 0 h 2017311"/>
                        <a:gd name="connsiteX4" fmla="*/ 1997220 w 2917038"/>
                        <a:gd name="connsiteY4" fmla="*/ 0 h 2017311"/>
                        <a:gd name="connsiteX5" fmla="*/ 2580813 w 2917038"/>
                        <a:gd name="connsiteY5" fmla="*/ 0 h 2017311"/>
                        <a:gd name="connsiteX6" fmla="*/ 2917038 w 2917038"/>
                        <a:gd name="connsiteY6" fmla="*/ 336225 h 2017311"/>
                        <a:gd name="connsiteX7" fmla="*/ 2917038 w 2917038"/>
                        <a:gd name="connsiteY7" fmla="*/ 811409 h 2017311"/>
                        <a:gd name="connsiteX8" fmla="*/ 2917038 w 2917038"/>
                        <a:gd name="connsiteY8" fmla="*/ 1273145 h 2017311"/>
                        <a:gd name="connsiteX9" fmla="*/ 2917038 w 2917038"/>
                        <a:gd name="connsiteY9" fmla="*/ 1681086 h 2017311"/>
                        <a:gd name="connsiteX10" fmla="*/ 2580813 w 2917038"/>
                        <a:gd name="connsiteY10" fmla="*/ 2017311 h 2017311"/>
                        <a:gd name="connsiteX11" fmla="*/ 2019666 w 2917038"/>
                        <a:gd name="connsiteY11" fmla="*/ 2017311 h 2017311"/>
                        <a:gd name="connsiteX12" fmla="*/ 1503411 w 2917038"/>
                        <a:gd name="connsiteY12" fmla="*/ 2017311 h 2017311"/>
                        <a:gd name="connsiteX13" fmla="*/ 1009601 w 2917038"/>
                        <a:gd name="connsiteY13" fmla="*/ 2017311 h 2017311"/>
                        <a:gd name="connsiteX14" fmla="*/ 336225 w 2917038"/>
                        <a:gd name="connsiteY14" fmla="*/ 2017311 h 2017311"/>
                        <a:gd name="connsiteX15" fmla="*/ 0 w 2917038"/>
                        <a:gd name="connsiteY15" fmla="*/ 1681086 h 2017311"/>
                        <a:gd name="connsiteX16" fmla="*/ 0 w 2917038"/>
                        <a:gd name="connsiteY16" fmla="*/ 1219350 h 2017311"/>
                        <a:gd name="connsiteX17" fmla="*/ 0 w 2917038"/>
                        <a:gd name="connsiteY17" fmla="*/ 797961 h 2017311"/>
                        <a:gd name="connsiteX18" fmla="*/ 0 w 2917038"/>
                        <a:gd name="connsiteY18" fmla="*/ 336225 h 2017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17038" h="2017311" fill="none" extrusionOk="0">
                          <a:moveTo>
                            <a:pt x="0" y="336225"/>
                          </a:moveTo>
                          <a:cubicBezTo>
                            <a:pt x="-51701" y="152662"/>
                            <a:pt x="153773" y="-5840"/>
                            <a:pt x="336225" y="0"/>
                          </a:cubicBezTo>
                          <a:cubicBezTo>
                            <a:pt x="571204" y="-16722"/>
                            <a:pt x="725773" y="63831"/>
                            <a:pt x="919818" y="0"/>
                          </a:cubicBezTo>
                          <a:cubicBezTo>
                            <a:pt x="1113863" y="-63831"/>
                            <a:pt x="1230355" y="37382"/>
                            <a:pt x="1436073" y="0"/>
                          </a:cubicBezTo>
                          <a:cubicBezTo>
                            <a:pt x="1641792" y="-37382"/>
                            <a:pt x="1880196" y="2660"/>
                            <a:pt x="1997220" y="0"/>
                          </a:cubicBezTo>
                          <a:cubicBezTo>
                            <a:pt x="2114244" y="-2660"/>
                            <a:pt x="2454937" y="53322"/>
                            <a:pt x="2580813" y="0"/>
                          </a:cubicBezTo>
                          <a:cubicBezTo>
                            <a:pt x="2769281" y="-8539"/>
                            <a:pt x="2937470" y="172625"/>
                            <a:pt x="2917038" y="336225"/>
                          </a:cubicBezTo>
                          <a:cubicBezTo>
                            <a:pt x="2938887" y="447161"/>
                            <a:pt x="2912747" y="669540"/>
                            <a:pt x="2917038" y="811409"/>
                          </a:cubicBezTo>
                          <a:cubicBezTo>
                            <a:pt x="2921329" y="953278"/>
                            <a:pt x="2911394" y="1173284"/>
                            <a:pt x="2917038" y="1273145"/>
                          </a:cubicBezTo>
                          <a:cubicBezTo>
                            <a:pt x="2922682" y="1373006"/>
                            <a:pt x="2890191" y="1507397"/>
                            <a:pt x="2917038" y="1681086"/>
                          </a:cubicBezTo>
                          <a:cubicBezTo>
                            <a:pt x="2905701" y="1902122"/>
                            <a:pt x="2760167" y="1997353"/>
                            <a:pt x="2580813" y="2017311"/>
                          </a:cubicBezTo>
                          <a:cubicBezTo>
                            <a:pt x="2319324" y="2082513"/>
                            <a:pt x="2178272" y="1964489"/>
                            <a:pt x="2019666" y="2017311"/>
                          </a:cubicBezTo>
                          <a:cubicBezTo>
                            <a:pt x="1861060" y="2070133"/>
                            <a:pt x="1750547" y="1987182"/>
                            <a:pt x="1503411" y="2017311"/>
                          </a:cubicBezTo>
                          <a:cubicBezTo>
                            <a:pt x="1256275" y="2047440"/>
                            <a:pt x="1133005" y="2004366"/>
                            <a:pt x="1009601" y="2017311"/>
                          </a:cubicBezTo>
                          <a:cubicBezTo>
                            <a:pt x="886197" y="2030256"/>
                            <a:pt x="668520" y="2000775"/>
                            <a:pt x="336225" y="2017311"/>
                          </a:cubicBezTo>
                          <a:cubicBezTo>
                            <a:pt x="149479" y="2021255"/>
                            <a:pt x="50646" y="1881305"/>
                            <a:pt x="0" y="1681086"/>
                          </a:cubicBezTo>
                          <a:cubicBezTo>
                            <a:pt x="-28626" y="1464511"/>
                            <a:pt x="55408" y="1393680"/>
                            <a:pt x="0" y="1219350"/>
                          </a:cubicBezTo>
                          <a:cubicBezTo>
                            <a:pt x="-55408" y="1045020"/>
                            <a:pt x="29503" y="932310"/>
                            <a:pt x="0" y="797961"/>
                          </a:cubicBezTo>
                          <a:cubicBezTo>
                            <a:pt x="-29503" y="663612"/>
                            <a:pt x="11100" y="526899"/>
                            <a:pt x="0" y="336225"/>
                          </a:cubicBezTo>
                          <a:close/>
                        </a:path>
                        <a:path w="2917038" h="2017311" stroke="0" extrusionOk="0">
                          <a:moveTo>
                            <a:pt x="0" y="336225"/>
                          </a:moveTo>
                          <a:cubicBezTo>
                            <a:pt x="-8151" y="145505"/>
                            <a:pt x="115848" y="13018"/>
                            <a:pt x="336225" y="0"/>
                          </a:cubicBezTo>
                          <a:cubicBezTo>
                            <a:pt x="616349" y="-40523"/>
                            <a:pt x="791909" y="53662"/>
                            <a:pt x="942264" y="0"/>
                          </a:cubicBezTo>
                          <a:cubicBezTo>
                            <a:pt x="1092619" y="-53662"/>
                            <a:pt x="1365068" y="28192"/>
                            <a:pt x="1480965" y="0"/>
                          </a:cubicBezTo>
                          <a:cubicBezTo>
                            <a:pt x="1596862" y="-28192"/>
                            <a:pt x="1742358" y="11634"/>
                            <a:pt x="1997220" y="0"/>
                          </a:cubicBezTo>
                          <a:cubicBezTo>
                            <a:pt x="2252082" y="-11634"/>
                            <a:pt x="2336700" y="2533"/>
                            <a:pt x="2580813" y="0"/>
                          </a:cubicBezTo>
                          <a:cubicBezTo>
                            <a:pt x="2784765" y="-37578"/>
                            <a:pt x="2884158" y="145498"/>
                            <a:pt x="2917038" y="336225"/>
                          </a:cubicBezTo>
                          <a:cubicBezTo>
                            <a:pt x="2970513" y="508384"/>
                            <a:pt x="2874809" y="585673"/>
                            <a:pt x="2917038" y="784512"/>
                          </a:cubicBezTo>
                          <a:cubicBezTo>
                            <a:pt x="2959267" y="983351"/>
                            <a:pt x="2902916" y="1078262"/>
                            <a:pt x="2917038" y="1259696"/>
                          </a:cubicBezTo>
                          <a:cubicBezTo>
                            <a:pt x="2931160" y="1441130"/>
                            <a:pt x="2905753" y="1569834"/>
                            <a:pt x="2917038" y="1681086"/>
                          </a:cubicBezTo>
                          <a:cubicBezTo>
                            <a:pt x="2872865" y="1864251"/>
                            <a:pt x="2783915" y="1969569"/>
                            <a:pt x="2580813" y="2017311"/>
                          </a:cubicBezTo>
                          <a:cubicBezTo>
                            <a:pt x="2343339" y="2084074"/>
                            <a:pt x="2139184" y="2011757"/>
                            <a:pt x="1997220" y="2017311"/>
                          </a:cubicBezTo>
                          <a:cubicBezTo>
                            <a:pt x="1855256" y="2022865"/>
                            <a:pt x="1561628" y="1998836"/>
                            <a:pt x="1391181" y="2017311"/>
                          </a:cubicBezTo>
                          <a:cubicBezTo>
                            <a:pt x="1220734" y="2035786"/>
                            <a:pt x="804317" y="1910413"/>
                            <a:pt x="336225" y="2017311"/>
                          </a:cubicBezTo>
                          <a:cubicBezTo>
                            <a:pt x="119608" y="2022389"/>
                            <a:pt x="-14349" y="1856878"/>
                            <a:pt x="0" y="1681086"/>
                          </a:cubicBezTo>
                          <a:cubicBezTo>
                            <a:pt x="-988" y="1489908"/>
                            <a:pt x="12123" y="1395582"/>
                            <a:pt x="0" y="1219350"/>
                          </a:cubicBezTo>
                          <a:cubicBezTo>
                            <a:pt x="-12123" y="1043118"/>
                            <a:pt x="11205" y="867470"/>
                            <a:pt x="0" y="771063"/>
                          </a:cubicBezTo>
                          <a:cubicBezTo>
                            <a:pt x="-11205" y="674656"/>
                            <a:pt x="10545" y="472464"/>
                            <a:pt x="0" y="33622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/>
                <a:t>          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Header </a:t>
              </a:r>
              <a:br>
                <a:rPr lang="en-US" dirty="0">
                  <a:solidFill>
                    <a:schemeClr val="bg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A89B12-8B91-5F16-4A80-D64986209C62}"/>
              </a:ext>
            </a:extLst>
          </p:cNvPr>
          <p:cNvGrpSpPr/>
          <p:nvPr/>
        </p:nvGrpSpPr>
        <p:grpSpPr>
          <a:xfrm>
            <a:off x="6351876" y="3397575"/>
            <a:ext cx="5638232" cy="2793112"/>
            <a:chOff x="6351876" y="3397575"/>
            <a:chExt cx="5638232" cy="279311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0EA90C-6532-90DB-70F7-5E505077DA19}"/>
                </a:ext>
              </a:extLst>
            </p:cNvPr>
            <p:cNvSpPr/>
            <p:nvPr/>
          </p:nvSpPr>
          <p:spPr>
            <a:xfrm>
              <a:off x="7883794" y="3577479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&lt;tr&gt;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783DED-7932-4C24-F5C5-671720BCB91D}"/>
                </a:ext>
              </a:extLst>
            </p:cNvPr>
            <p:cNvSpPr/>
            <p:nvPr/>
          </p:nvSpPr>
          <p:spPr>
            <a:xfrm>
              <a:off x="7858524" y="4172986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E4844-4378-FA04-72DB-3A41ED27B992}"/>
                </a:ext>
              </a:extLst>
            </p:cNvPr>
            <p:cNvSpPr/>
            <p:nvPr/>
          </p:nvSpPr>
          <p:spPr>
            <a:xfrm>
              <a:off x="7737327" y="4764414"/>
              <a:ext cx="1369754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[Row][Col]=text()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D9EFFAA-616D-72B6-F852-D73B35E09914}"/>
                </a:ext>
              </a:extLst>
            </p:cNvPr>
            <p:cNvCxnSpPr>
              <a:cxnSpLocks/>
              <a:stCxn id="16" idx="3"/>
              <a:endCxn id="121" idx="1"/>
            </p:cNvCxnSpPr>
            <p:nvPr/>
          </p:nvCxnSpPr>
          <p:spPr>
            <a:xfrm>
              <a:off x="9107081" y="4982416"/>
              <a:ext cx="306687" cy="662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4E154B6-E272-6653-F70D-964ED134AB1A}"/>
                </a:ext>
              </a:extLst>
            </p:cNvPr>
            <p:cNvCxnSpPr>
              <a:cxnSpLocks/>
              <a:stCxn id="125" idx="1"/>
              <a:endCxn id="14" idx="1"/>
            </p:cNvCxnSpPr>
            <p:nvPr/>
          </p:nvCxnSpPr>
          <p:spPr>
            <a:xfrm rot="10800000">
              <a:off x="7883794" y="3761115"/>
              <a:ext cx="1535948" cy="2091642"/>
            </a:xfrm>
            <a:prstGeom prst="bentConnector3">
              <a:avLst>
                <a:gd name="adj1" fmla="val 114883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B775AB7-E71A-3B1B-9A19-EE71C3B7DD0A}"/>
                </a:ext>
              </a:extLst>
            </p:cNvPr>
            <p:cNvCxnSpPr>
              <a:cxnSpLocks/>
              <a:stCxn id="121" idx="0"/>
              <a:endCxn id="15" idx="3"/>
            </p:cNvCxnSpPr>
            <p:nvPr/>
          </p:nvCxnSpPr>
          <p:spPr>
            <a:xfrm rot="16200000" flipV="1">
              <a:off x="9347674" y="4036285"/>
              <a:ext cx="260123" cy="96952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AA1FC3F-09B5-4E95-AF77-E86C2876EB45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8420507" y="3944751"/>
              <a:ext cx="5240" cy="22823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35122BD-0F5D-87F3-5503-D5C5846E146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8422204" y="4608990"/>
              <a:ext cx="3543" cy="15542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Diamond 120">
              <a:extLst>
                <a:ext uri="{FF2B5EF4-FFF2-40B4-BE49-F238E27FC236}">
                  <a16:creationId xmlns:a16="http://schemas.microsoft.com/office/drawing/2014/main" id="{47186A9D-E8E6-A17C-B693-ADB0DFA4CBE0}"/>
                </a:ext>
              </a:extLst>
            </p:cNvPr>
            <p:cNvSpPr/>
            <p:nvPr/>
          </p:nvSpPr>
          <p:spPr>
            <a:xfrm>
              <a:off x="9413768" y="4651111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07F741E-A280-5B44-AD1A-921647DC4C24}"/>
                </a:ext>
              </a:extLst>
            </p:cNvPr>
            <p:cNvSpPr txBox="1"/>
            <p:nvPr/>
          </p:nvSpPr>
          <p:spPr>
            <a:xfrm>
              <a:off x="9915465" y="433638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CB83BD8-32BA-70E2-FAEA-0D91352813AF}"/>
                </a:ext>
              </a:extLst>
            </p:cNvPr>
            <p:cNvSpPr txBox="1"/>
            <p:nvPr/>
          </p:nvSpPr>
          <p:spPr>
            <a:xfrm>
              <a:off x="10428024" y="57622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7ACF370-A8E3-5AE5-E509-CD2079EFA1C8}"/>
                </a:ext>
              </a:extLst>
            </p:cNvPr>
            <p:cNvSpPr/>
            <p:nvPr/>
          </p:nvSpPr>
          <p:spPr>
            <a:xfrm>
              <a:off x="9419742" y="5514826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&lt;tr&gt;++?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8499B55-0712-EBD2-1261-6C4E276EDDCF}"/>
                </a:ext>
              </a:extLst>
            </p:cNvPr>
            <p:cNvSpPr txBox="1"/>
            <p:nvPr/>
          </p:nvSpPr>
          <p:spPr>
            <a:xfrm>
              <a:off x="9950714" y="519053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9AE92C1-30F1-A4DD-B2A7-EE37FFBA4FCA}"/>
                </a:ext>
              </a:extLst>
            </p:cNvPr>
            <p:cNvSpPr txBox="1"/>
            <p:nvPr/>
          </p:nvSpPr>
          <p:spPr>
            <a:xfrm>
              <a:off x="9277348" y="575441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A30D04-D09D-E8BC-858D-9962FD849A28}"/>
                </a:ext>
              </a:extLst>
            </p:cNvPr>
            <p:cNvSpPr txBox="1"/>
            <p:nvPr/>
          </p:nvSpPr>
          <p:spPr>
            <a:xfrm>
              <a:off x="9057559" y="4148639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B5EBBCE-637A-42AE-DAC2-492D65837532}"/>
                </a:ext>
              </a:extLst>
            </p:cNvPr>
            <p:cNvSpPr txBox="1"/>
            <p:nvPr/>
          </p:nvSpPr>
          <p:spPr>
            <a:xfrm>
              <a:off x="7958582" y="5591146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Row++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C2ACE77-FF76-BB91-EAED-60CBD7C91868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 flipV="1">
              <a:off x="10517204" y="5852756"/>
              <a:ext cx="190644" cy="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D544755E-C0C0-1A45-4612-E24B7CD477DA}"/>
                </a:ext>
              </a:extLst>
            </p:cNvPr>
            <p:cNvCxnSpPr>
              <a:cxnSpLocks/>
            </p:cNvCxnSpPr>
            <p:nvPr/>
          </p:nvCxnSpPr>
          <p:spPr>
            <a:xfrm>
              <a:off x="9962499" y="5326972"/>
              <a:ext cx="5974" cy="18785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D983FCCF-C863-26D5-A38B-BCC117DCA5AF}"/>
                </a:ext>
              </a:extLst>
            </p:cNvPr>
            <p:cNvSpPr/>
            <p:nvPr/>
          </p:nvSpPr>
          <p:spPr>
            <a:xfrm>
              <a:off x="10707848" y="5627001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r>
                <a:rPr lang="en-US" sz="1200" dirty="0"/>
                <a:t> w/ data</a:t>
              </a:r>
            </a:p>
          </p:txBody>
        </p: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4F684AB6-E6AF-A315-D6FD-DE8078FCD309}"/>
                </a:ext>
              </a:extLst>
            </p:cNvPr>
            <p:cNvSpPr/>
            <p:nvPr/>
          </p:nvSpPr>
          <p:spPr>
            <a:xfrm>
              <a:off x="6351876" y="3397575"/>
              <a:ext cx="4253381" cy="2793102"/>
            </a:xfrm>
            <a:prstGeom prst="roundRect">
              <a:avLst/>
            </a:prstGeom>
            <a:solidFill>
              <a:schemeClr val="accent2">
                <a:lumMod val="75000"/>
                <a:alpha val="0"/>
              </a:schemeClr>
            </a:solidFill>
            <a:ln>
              <a:solidFill>
                <a:schemeClr val="accent2">
                  <a:lumMod val="75000"/>
                  <a:alpha val="42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17038"/>
                        <a:gd name="connsiteY0" fmla="*/ 336225 h 2017311"/>
                        <a:gd name="connsiteX1" fmla="*/ 336225 w 2917038"/>
                        <a:gd name="connsiteY1" fmla="*/ 0 h 2017311"/>
                        <a:gd name="connsiteX2" fmla="*/ 919818 w 2917038"/>
                        <a:gd name="connsiteY2" fmla="*/ 0 h 2017311"/>
                        <a:gd name="connsiteX3" fmla="*/ 1436073 w 2917038"/>
                        <a:gd name="connsiteY3" fmla="*/ 0 h 2017311"/>
                        <a:gd name="connsiteX4" fmla="*/ 1997220 w 2917038"/>
                        <a:gd name="connsiteY4" fmla="*/ 0 h 2017311"/>
                        <a:gd name="connsiteX5" fmla="*/ 2580813 w 2917038"/>
                        <a:gd name="connsiteY5" fmla="*/ 0 h 2017311"/>
                        <a:gd name="connsiteX6" fmla="*/ 2917038 w 2917038"/>
                        <a:gd name="connsiteY6" fmla="*/ 336225 h 2017311"/>
                        <a:gd name="connsiteX7" fmla="*/ 2917038 w 2917038"/>
                        <a:gd name="connsiteY7" fmla="*/ 811409 h 2017311"/>
                        <a:gd name="connsiteX8" fmla="*/ 2917038 w 2917038"/>
                        <a:gd name="connsiteY8" fmla="*/ 1273145 h 2017311"/>
                        <a:gd name="connsiteX9" fmla="*/ 2917038 w 2917038"/>
                        <a:gd name="connsiteY9" fmla="*/ 1681086 h 2017311"/>
                        <a:gd name="connsiteX10" fmla="*/ 2580813 w 2917038"/>
                        <a:gd name="connsiteY10" fmla="*/ 2017311 h 2017311"/>
                        <a:gd name="connsiteX11" fmla="*/ 2019666 w 2917038"/>
                        <a:gd name="connsiteY11" fmla="*/ 2017311 h 2017311"/>
                        <a:gd name="connsiteX12" fmla="*/ 1503411 w 2917038"/>
                        <a:gd name="connsiteY12" fmla="*/ 2017311 h 2017311"/>
                        <a:gd name="connsiteX13" fmla="*/ 1009601 w 2917038"/>
                        <a:gd name="connsiteY13" fmla="*/ 2017311 h 2017311"/>
                        <a:gd name="connsiteX14" fmla="*/ 336225 w 2917038"/>
                        <a:gd name="connsiteY14" fmla="*/ 2017311 h 2017311"/>
                        <a:gd name="connsiteX15" fmla="*/ 0 w 2917038"/>
                        <a:gd name="connsiteY15" fmla="*/ 1681086 h 2017311"/>
                        <a:gd name="connsiteX16" fmla="*/ 0 w 2917038"/>
                        <a:gd name="connsiteY16" fmla="*/ 1219350 h 2017311"/>
                        <a:gd name="connsiteX17" fmla="*/ 0 w 2917038"/>
                        <a:gd name="connsiteY17" fmla="*/ 797961 h 2017311"/>
                        <a:gd name="connsiteX18" fmla="*/ 0 w 2917038"/>
                        <a:gd name="connsiteY18" fmla="*/ 336225 h 2017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17038" h="2017311" fill="none" extrusionOk="0">
                          <a:moveTo>
                            <a:pt x="0" y="336225"/>
                          </a:moveTo>
                          <a:cubicBezTo>
                            <a:pt x="-51701" y="152662"/>
                            <a:pt x="153773" y="-5840"/>
                            <a:pt x="336225" y="0"/>
                          </a:cubicBezTo>
                          <a:cubicBezTo>
                            <a:pt x="571204" y="-16722"/>
                            <a:pt x="725773" y="63831"/>
                            <a:pt x="919818" y="0"/>
                          </a:cubicBezTo>
                          <a:cubicBezTo>
                            <a:pt x="1113863" y="-63831"/>
                            <a:pt x="1230355" y="37382"/>
                            <a:pt x="1436073" y="0"/>
                          </a:cubicBezTo>
                          <a:cubicBezTo>
                            <a:pt x="1641792" y="-37382"/>
                            <a:pt x="1880196" y="2660"/>
                            <a:pt x="1997220" y="0"/>
                          </a:cubicBezTo>
                          <a:cubicBezTo>
                            <a:pt x="2114244" y="-2660"/>
                            <a:pt x="2454937" y="53322"/>
                            <a:pt x="2580813" y="0"/>
                          </a:cubicBezTo>
                          <a:cubicBezTo>
                            <a:pt x="2769281" y="-8539"/>
                            <a:pt x="2937470" y="172625"/>
                            <a:pt x="2917038" y="336225"/>
                          </a:cubicBezTo>
                          <a:cubicBezTo>
                            <a:pt x="2938887" y="447161"/>
                            <a:pt x="2912747" y="669540"/>
                            <a:pt x="2917038" y="811409"/>
                          </a:cubicBezTo>
                          <a:cubicBezTo>
                            <a:pt x="2921329" y="953278"/>
                            <a:pt x="2911394" y="1173284"/>
                            <a:pt x="2917038" y="1273145"/>
                          </a:cubicBezTo>
                          <a:cubicBezTo>
                            <a:pt x="2922682" y="1373006"/>
                            <a:pt x="2890191" y="1507397"/>
                            <a:pt x="2917038" y="1681086"/>
                          </a:cubicBezTo>
                          <a:cubicBezTo>
                            <a:pt x="2905701" y="1902122"/>
                            <a:pt x="2760167" y="1997353"/>
                            <a:pt x="2580813" y="2017311"/>
                          </a:cubicBezTo>
                          <a:cubicBezTo>
                            <a:pt x="2319324" y="2082513"/>
                            <a:pt x="2178272" y="1964489"/>
                            <a:pt x="2019666" y="2017311"/>
                          </a:cubicBezTo>
                          <a:cubicBezTo>
                            <a:pt x="1861060" y="2070133"/>
                            <a:pt x="1750547" y="1987182"/>
                            <a:pt x="1503411" y="2017311"/>
                          </a:cubicBezTo>
                          <a:cubicBezTo>
                            <a:pt x="1256275" y="2047440"/>
                            <a:pt x="1133005" y="2004366"/>
                            <a:pt x="1009601" y="2017311"/>
                          </a:cubicBezTo>
                          <a:cubicBezTo>
                            <a:pt x="886197" y="2030256"/>
                            <a:pt x="668520" y="2000775"/>
                            <a:pt x="336225" y="2017311"/>
                          </a:cubicBezTo>
                          <a:cubicBezTo>
                            <a:pt x="149479" y="2021255"/>
                            <a:pt x="50646" y="1881305"/>
                            <a:pt x="0" y="1681086"/>
                          </a:cubicBezTo>
                          <a:cubicBezTo>
                            <a:pt x="-28626" y="1464511"/>
                            <a:pt x="55408" y="1393680"/>
                            <a:pt x="0" y="1219350"/>
                          </a:cubicBezTo>
                          <a:cubicBezTo>
                            <a:pt x="-55408" y="1045020"/>
                            <a:pt x="29503" y="932310"/>
                            <a:pt x="0" y="797961"/>
                          </a:cubicBezTo>
                          <a:cubicBezTo>
                            <a:pt x="-29503" y="663612"/>
                            <a:pt x="11100" y="526899"/>
                            <a:pt x="0" y="336225"/>
                          </a:cubicBezTo>
                          <a:close/>
                        </a:path>
                        <a:path w="2917038" h="2017311" stroke="0" extrusionOk="0">
                          <a:moveTo>
                            <a:pt x="0" y="336225"/>
                          </a:moveTo>
                          <a:cubicBezTo>
                            <a:pt x="-8151" y="145505"/>
                            <a:pt x="115848" y="13018"/>
                            <a:pt x="336225" y="0"/>
                          </a:cubicBezTo>
                          <a:cubicBezTo>
                            <a:pt x="616349" y="-40523"/>
                            <a:pt x="791909" y="53662"/>
                            <a:pt x="942264" y="0"/>
                          </a:cubicBezTo>
                          <a:cubicBezTo>
                            <a:pt x="1092619" y="-53662"/>
                            <a:pt x="1365068" y="28192"/>
                            <a:pt x="1480965" y="0"/>
                          </a:cubicBezTo>
                          <a:cubicBezTo>
                            <a:pt x="1596862" y="-28192"/>
                            <a:pt x="1742358" y="11634"/>
                            <a:pt x="1997220" y="0"/>
                          </a:cubicBezTo>
                          <a:cubicBezTo>
                            <a:pt x="2252082" y="-11634"/>
                            <a:pt x="2336700" y="2533"/>
                            <a:pt x="2580813" y="0"/>
                          </a:cubicBezTo>
                          <a:cubicBezTo>
                            <a:pt x="2784765" y="-37578"/>
                            <a:pt x="2884158" y="145498"/>
                            <a:pt x="2917038" y="336225"/>
                          </a:cubicBezTo>
                          <a:cubicBezTo>
                            <a:pt x="2970513" y="508384"/>
                            <a:pt x="2874809" y="585673"/>
                            <a:pt x="2917038" y="784512"/>
                          </a:cubicBezTo>
                          <a:cubicBezTo>
                            <a:pt x="2959267" y="983351"/>
                            <a:pt x="2902916" y="1078262"/>
                            <a:pt x="2917038" y="1259696"/>
                          </a:cubicBezTo>
                          <a:cubicBezTo>
                            <a:pt x="2931160" y="1441130"/>
                            <a:pt x="2905753" y="1569834"/>
                            <a:pt x="2917038" y="1681086"/>
                          </a:cubicBezTo>
                          <a:cubicBezTo>
                            <a:pt x="2872865" y="1864251"/>
                            <a:pt x="2783915" y="1969569"/>
                            <a:pt x="2580813" y="2017311"/>
                          </a:cubicBezTo>
                          <a:cubicBezTo>
                            <a:pt x="2343339" y="2084074"/>
                            <a:pt x="2139184" y="2011757"/>
                            <a:pt x="1997220" y="2017311"/>
                          </a:cubicBezTo>
                          <a:cubicBezTo>
                            <a:pt x="1855256" y="2022865"/>
                            <a:pt x="1561628" y="1998836"/>
                            <a:pt x="1391181" y="2017311"/>
                          </a:cubicBezTo>
                          <a:cubicBezTo>
                            <a:pt x="1220734" y="2035786"/>
                            <a:pt x="804317" y="1910413"/>
                            <a:pt x="336225" y="2017311"/>
                          </a:cubicBezTo>
                          <a:cubicBezTo>
                            <a:pt x="119608" y="2022389"/>
                            <a:pt x="-14349" y="1856878"/>
                            <a:pt x="0" y="1681086"/>
                          </a:cubicBezTo>
                          <a:cubicBezTo>
                            <a:pt x="-988" y="1489908"/>
                            <a:pt x="12123" y="1395582"/>
                            <a:pt x="0" y="1219350"/>
                          </a:cubicBezTo>
                          <a:cubicBezTo>
                            <a:pt x="-12123" y="1043118"/>
                            <a:pt x="11205" y="867470"/>
                            <a:pt x="0" y="771063"/>
                          </a:cubicBezTo>
                          <a:cubicBezTo>
                            <a:pt x="-11205" y="674656"/>
                            <a:pt x="10545" y="472464"/>
                            <a:pt x="0" y="33622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Row </a:t>
              </a:r>
              <a:br>
                <a:rPr lang="en-US" dirty="0">
                  <a:solidFill>
                    <a:schemeClr val="bg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Definition</a:t>
              </a:r>
            </a:p>
          </p:txBody>
        </p: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CE20FEF4-7EDC-2745-5022-BEC9CA88A412}"/>
                </a:ext>
              </a:extLst>
            </p:cNvPr>
            <p:cNvSpPr/>
            <p:nvPr/>
          </p:nvSpPr>
          <p:spPr>
            <a:xfrm>
              <a:off x="7722214" y="4136604"/>
              <a:ext cx="4267894" cy="1296673"/>
            </a:xfrm>
            <a:prstGeom prst="roundRect">
              <a:avLst/>
            </a:prstGeom>
            <a:solidFill>
              <a:schemeClr val="accent2">
                <a:lumMod val="75000"/>
                <a:alpha val="0"/>
              </a:schemeClr>
            </a:solidFill>
            <a:ln>
              <a:solidFill>
                <a:srgbClr val="0070C0">
                  <a:alpha val="42000"/>
                </a:srgb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17038"/>
                        <a:gd name="connsiteY0" fmla="*/ 336225 h 2017311"/>
                        <a:gd name="connsiteX1" fmla="*/ 336225 w 2917038"/>
                        <a:gd name="connsiteY1" fmla="*/ 0 h 2017311"/>
                        <a:gd name="connsiteX2" fmla="*/ 919818 w 2917038"/>
                        <a:gd name="connsiteY2" fmla="*/ 0 h 2017311"/>
                        <a:gd name="connsiteX3" fmla="*/ 1436073 w 2917038"/>
                        <a:gd name="connsiteY3" fmla="*/ 0 h 2017311"/>
                        <a:gd name="connsiteX4" fmla="*/ 1997220 w 2917038"/>
                        <a:gd name="connsiteY4" fmla="*/ 0 h 2017311"/>
                        <a:gd name="connsiteX5" fmla="*/ 2580813 w 2917038"/>
                        <a:gd name="connsiteY5" fmla="*/ 0 h 2017311"/>
                        <a:gd name="connsiteX6" fmla="*/ 2917038 w 2917038"/>
                        <a:gd name="connsiteY6" fmla="*/ 336225 h 2017311"/>
                        <a:gd name="connsiteX7" fmla="*/ 2917038 w 2917038"/>
                        <a:gd name="connsiteY7" fmla="*/ 811409 h 2017311"/>
                        <a:gd name="connsiteX8" fmla="*/ 2917038 w 2917038"/>
                        <a:gd name="connsiteY8" fmla="*/ 1273145 h 2017311"/>
                        <a:gd name="connsiteX9" fmla="*/ 2917038 w 2917038"/>
                        <a:gd name="connsiteY9" fmla="*/ 1681086 h 2017311"/>
                        <a:gd name="connsiteX10" fmla="*/ 2580813 w 2917038"/>
                        <a:gd name="connsiteY10" fmla="*/ 2017311 h 2017311"/>
                        <a:gd name="connsiteX11" fmla="*/ 2019666 w 2917038"/>
                        <a:gd name="connsiteY11" fmla="*/ 2017311 h 2017311"/>
                        <a:gd name="connsiteX12" fmla="*/ 1503411 w 2917038"/>
                        <a:gd name="connsiteY12" fmla="*/ 2017311 h 2017311"/>
                        <a:gd name="connsiteX13" fmla="*/ 1009601 w 2917038"/>
                        <a:gd name="connsiteY13" fmla="*/ 2017311 h 2017311"/>
                        <a:gd name="connsiteX14" fmla="*/ 336225 w 2917038"/>
                        <a:gd name="connsiteY14" fmla="*/ 2017311 h 2017311"/>
                        <a:gd name="connsiteX15" fmla="*/ 0 w 2917038"/>
                        <a:gd name="connsiteY15" fmla="*/ 1681086 h 2017311"/>
                        <a:gd name="connsiteX16" fmla="*/ 0 w 2917038"/>
                        <a:gd name="connsiteY16" fmla="*/ 1219350 h 2017311"/>
                        <a:gd name="connsiteX17" fmla="*/ 0 w 2917038"/>
                        <a:gd name="connsiteY17" fmla="*/ 797961 h 2017311"/>
                        <a:gd name="connsiteX18" fmla="*/ 0 w 2917038"/>
                        <a:gd name="connsiteY18" fmla="*/ 336225 h 20173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2917038" h="2017311" fill="none" extrusionOk="0">
                          <a:moveTo>
                            <a:pt x="0" y="336225"/>
                          </a:moveTo>
                          <a:cubicBezTo>
                            <a:pt x="-51701" y="152662"/>
                            <a:pt x="153773" y="-5840"/>
                            <a:pt x="336225" y="0"/>
                          </a:cubicBezTo>
                          <a:cubicBezTo>
                            <a:pt x="571204" y="-16722"/>
                            <a:pt x="725773" y="63831"/>
                            <a:pt x="919818" y="0"/>
                          </a:cubicBezTo>
                          <a:cubicBezTo>
                            <a:pt x="1113863" y="-63831"/>
                            <a:pt x="1230355" y="37382"/>
                            <a:pt x="1436073" y="0"/>
                          </a:cubicBezTo>
                          <a:cubicBezTo>
                            <a:pt x="1641792" y="-37382"/>
                            <a:pt x="1880196" y="2660"/>
                            <a:pt x="1997220" y="0"/>
                          </a:cubicBezTo>
                          <a:cubicBezTo>
                            <a:pt x="2114244" y="-2660"/>
                            <a:pt x="2454937" y="53322"/>
                            <a:pt x="2580813" y="0"/>
                          </a:cubicBezTo>
                          <a:cubicBezTo>
                            <a:pt x="2769281" y="-8539"/>
                            <a:pt x="2937470" y="172625"/>
                            <a:pt x="2917038" y="336225"/>
                          </a:cubicBezTo>
                          <a:cubicBezTo>
                            <a:pt x="2938887" y="447161"/>
                            <a:pt x="2912747" y="669540"/>
                            <a:pt x="2917038" y="811409"/>
                          </a:cubicBezTo>
                          <a:cubicBezTo>
                            <a:pt x="2921329" y="953278"/>
                            <a:pt x="2911394" y="1173284"/>
                            <a:pt x="2917038" y="1273145"/>
                          </a:cubicBezTo>
                          <a:cubicBezTo>
                            <a:pt x="2922682" y="1373006"/>
                            <a:pt x="2890191" y="1507397"/>
                            <a:pt x="2917038" y="1681086"/>
                          </a:cubicBezTo>
                          <a:cubicBezTo>
                            <a:pt x="2905701" y="1902122"/>
                            <a:pt x="2760167" y="1997353"/>
                            <a:pt x="2580813" y="2017311"/>
                          </a:cubicBezTo>
                          <a:cubicBezTo>
                            <a:pt x="2319324" y="2082513"/>
                            <a:pt x="2178272" y="1964489"/>
                            <a:pt x="2019666" y="2017311"/>
                          </a:cubicBezTo>
                          <a:cubicBezTo>
                            <a:pt x="1861060" y="2070133"/>
                            <a:pt x="1750547" y="1987182"/>
                            <a:pt x="1503411" y="2017311"/>
                          </a:cubicBezTo>
                          <a:cubicBezTo>
                            <a:pt x="1256275" y="2047440"/>
                            <a:pt x="1133005" y="2004366"/>
                            <a:pt x="1009601" y="2017311"/>
                          </a:cubicBezTo>
                          <a:cubicBezTo>
                            <a:pt x="886197" y="2030256"/>
                            <a:pt x="668520" y="2000775"/>
                            <a:pt x="336225" y="2017311"/>
                          </a:cubicBezTo>
                          <a:cubicBezTo>
                            <a:pt x="149479" y="2021255"/>
                            <a:pt x="50646" y="1881305"/>
                            <a:pt x="0" y="1681086"/>
                          </a:cubicBezTo>
                          <a:cubicBezTo>
                            <a:pt x="-28626" y="1464511"/>
                            <a:pt x="55408" y="1393680"/>
                            <a:pt x="0" y="1219350"/>
                          </a:cubicBezTo>
                          <a:cubicBezTo>
                            <a:pt x="-55408" y="1045020"/>
                            <a:pt x="29503" y="932310"/>
                            <a:pt x="0" y="797961"/>
                          </a:cubicBezTo>
                          <a:cubicBezTo>
                            <a:pt x="-29503" y="663612"/>
                            <a:pt x="11100" y="526899"/>
                            <a:pt x="0" y="336225"/>
                          </a:cubicBezTo>
                          <a:close/>
                        </a:path>
                        <a:path w="2917038" h="2017311" stroke="0" extrusionOk="0">
                          <a:moveTo>
                            <a:pt x="0" y="336225"/>
                          </a:moveTo>
                          <a:cubicBezTo>
                            <a:pt x="-8151" y="145505"/>
                            <a:pt x="115848" y="13018"/>
                            <a:pt x="336225" y="0"/>
                          </a:cubicBezTo>
                          <a:cubicBezTo>
                            <a:pt x="616349" y="-40523"/>
                            <a:pt x="791909" y="53662"/>
                            <a:pt x="942264" y="0"/>
                          </a:cubicBezTo>
                          <a:cubicBezTo>
                            <a:pt x="1092619" y="-53662"/>
                            <a:pt x="1365068" y="28192"/>
                            <a:pt x="1480965" y="0"/>
                          </a:cubicBezTo>
                          <a:cubicBezTo>
                            <a:pt x="1596862" y="-28192"/>
                            <a:pt x="1742358" y="11634"/>
                            <a:pt x="1997220" y="0"/>
                          </a:cubicBezTo>
                          <a:cubicBezTo>
                            <a:pt x="2252082" y="-11634"/>
                            <a:pt x="2336700" y="2533"/>
                            <a:pt x="2580813" y="0"/>
                          </a:cubicBezTo>
                          <a:cubicBezTo>
                            <a:pt x="2784765" y="-37578"/>
                            <a:pt x="2884158" y="145498"/>
                            <a:pt x="2917038" y="336225"/>
                          </a:cubicBezTo>
                          <a:cubicBezTo>
                            <a:pt x="2970513" y="508384"/>
                            <a:pt x="2874809" y="585673"/>
                            <a:pt x="2917038" y="784512"/>
                          </a:cubicBezTo>
                          <a:cubicBezTo>
                            <a:pt x="2959267" y="983351"/>
                            <a:pt x="2902916" y="1078262"/>
                            <a:pt x="2917038" y="1259696"/>
                          </a:cubicBezTo>
                          <a:cubicBezTo>
                            <a:pt x="2931160" y="1441130"/>
                            <a:pt x="2905753" y="1569834"/>
                            <a:pt x="2917038" y="1681086"/>
                          </a:cubicBezTo>
                          <a:cubicBezTo>
                            <a:pt x="2872865" y="1864251"/>
                            <a:pt x="2783915" y="1969569"/>
                            <a:pt x="2580813" y="2017311"/>
                          </a:cubicBezTo>
                          <a:cubicBezTo>
                            <a:pt x="2343339" y="2084074"/>
                            <a:pt x="2139184" y="2011757"/>
                            <a:pt x="1997220" y="2017311"/>
                          </a:cubicBezTo>
                          <a:cubicBezTo>
                            <a:pt x="1855256" y="2022865"/>
                            <a:pt x="1561628" y="1998836"/>
                            <a:pt x="1391181" y="2017311"/>
                          </a:cubicBezTo>
                          <a:cubicBezTo>
                            <a:pt x="1220734" y="2035786"/>
                            <a:pt x="804317" y="1910413"/>
                            <a:pt x="336225" y="2017311"/>
                          </a:cubicBezTo>
                          <a:cubicBezTo>
                            <a:pt x="119608" y="2022389"/>
                            <a:pt x="-14349" y="1856878"/>
                            <a:pt x="0" y="1681086"/>
                          </a:cubicBezTo>
                          <a:cubicBezTo>
                            <a:pt x="-988" y="1489908"/>
                            <a:pt x="12123" y="1395582"/>
                            <a:pt x="0" y="1219350"/>
                          </a:cubicBezTo>
                          <a:cubicBezTo>
                            <a:pt x="-12123" y="1043118"/>
                            <a:pt x="11205" y="867470"/>
                            <a:pt x="0" y="771063"/>
                          </a:cubicBezTo>
                          <a:cubicBezTo>
                            <a:pt x="-11205" y="674656"/>
                            <a:pt x="10545" y="472464"/>
                            <a:pt x="0" y="33622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Column</a:t>
              </a:r>
            </a:p>
            <a:p>
              <a:pPr algn="r"/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Definition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AA862C-4C7F-4AFF-6863-1CCBD65D36D7}"/>
              </a:ext>
            </a:extLst>
          </p:cNvPr>
          <p:cNvGrpSpPr/>
          <p:nvPr/>
        </p:nvGrpSpPr>
        <p:grpSpPr>
          <a:xfrm>
            <a:off x="6522103" y="471395"/>
            <a:ext cx="4188163" cy="2594171"/>
            <a:chOff x="6522103" y="471395"/>
            <a:chExt cx="4188163" cy="2594171"/>
          </a:xfrm>
        </p:grpSpPr>
        <p:sp>
          <p:nvSpPr>
            <p:cNvPr id="5" name="Snip and Round Single Corner of Rectangle 4">
              <a:extLst>
                <a:ext uri="{FF2B5EF4-FFF2-40B4-BE49-F238E27FC236}">
                  <a16:creationId xmlns:a16="http://schemas.microsoft.com/office/drawing/2014/main" id="{99416DBE-AF22-56D5-8B7D-632924220F78}"/>
                </a:ext>
              </a:extLst>
            </p:cNvPr>
            <p:cNvSpPr/>
            <p:nvPr/>
          </p:nvSpPr>
          <p:spPr>
            <a:xfrm>
              <a:off x="7959300" y="471395"/>
              <a:ext cx="1020418" cy="401231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get HTML page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66B1E0-0B49-31B7-82CC-23BA307B44BC}"/>
                </a:ext>
              </a:extLst>
            </p:cNvPr>
            <p:cNvSpPr/>
            <p:nvPr/>
          </p:nvSpPr>
          <p:spPr>
            <a:xfrm>
              <a:off x="7834872" y="1025343"/>
              <a:ext cx="1272209" cy="549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Parse data using </a:t>
              </a:r>
              <a:r>
                <a:rPr lang="en-US" sz="1200" dirty="0" err="1"/>
                <a:t>BeautifulSoup</a:t>
              </a:r>
              <a:endParaRPr lang="en-US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7ACD5E-844E-223F-27DC-9F10777DED6F}"/>
                </a:ext>
              </a:extLst>
            </p:cNvPr>
            <p:cNvSpPr/>
            <p:nvPr/>
          </p:nvSpPr>
          <p:spPr>
            <a:xfrm>
              <a:off x="7597335" y="1727110"/>
              <a:ext cx="1748867" cy="3750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.</a:t>
              </a:r>
              <a:r>
                <a:rPr lang="en-US" sz="1200" dirty="0" err="1"/>
                <a:t>find_all</a:t>
              </a:r>
              <a:r>
                <a:rPr lang="en-US" sz="1200" dirty="0"/>
                <a:t>(table)[#]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431BC-E73F-2C65-506D-C505A8736607}"/>
                </a:ext>
              </a:extLst>
            </p:cNvPr>
            <p:cNvSpPr/>
            <p:nvPr/>
          </p:nvSpPr>
          <p:spPr>
            <a:xfrm>
              <a:off x="7932796" y="2269503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</a:t>
              </a:r>
              <a:r>
                <a:rPr lang="en-US" sz="1100" dirty="0" err="1"/>
                <a:t>th</a:t>
              </a:r>
              <a:r>
                <a:rPr lang="en-US" sz="1100" dirty="0"/>
                <a:t>&gt;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551B8F-BEAB-50FB-2678-E2DA2522E3E7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>
              <a:off x="8469509" y="872626"/>
              <a:ext cx="1468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BEDEFD-E8DB-843B-7C32-0C66BF96790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470977" y="1574393"/>
              <a:ext cx="792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CAABB8-C685-73DE-38AD-3173E8255F6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8469509" y="2102143"/>
              <a:ext cx="2260" cy="1673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C635F1-A833-A593-B9A4-C64E7C977B9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9006222" y="2453139"/>
              <a:ext cx="312894" cy="786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C46FB790-AB7E-9DE4-4C76-49076C770BD4}"/>
                </a:ext>
              </a:extLst>
            </p:cNvPr>
            <p:cNvSpPr/>
            <p:nvPr/>
          </p:nvSpPr>
          <p:spPr>
            <a:xfrm>
              <a:off x="6522103" y="2614056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Empty </a:t>
              </a:r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endParaRPr lang="en-US" sz="1200" dirty="0"/>
            </a:p>
          </p:txBody>
        </p: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FA4AE245-0D4D-6C3C-03D7-94313D95640C}"/>
                </a:ext>
              </a:extLst>
            </p:cNvPr>
            <p:cNvCxnSpPr>
              <a:cxnSpLocks/>
              <a:stCxn id="176" idx="0"/>
              <a:endCxn id="9" idx="1"/>
            </p:cNvCxnSpPr>
            <p:nvPr/>
          </p:nvCxnSpPr>
          <p:spPr>
            <a:xfrm rot="5400000" flipH="1" flipV="1">
              <a:off x="7445366" y="2126626"/>
              <a:ext cx="160917" cy="813944"/>
            </a:xfrm>
            <a:prstGeom prst="bentConnector2">
              <a:avLst/>
            </a:prstGeom>
            <a:ln w="317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C7300B5-C3A0-C162-B4D7-45DFA2C7B100}"/>
                </a:ext>
              </a:extLst>
            </p:cNvPr>
            <p:cNvSpPr txBox="1"/>
            <p:nvPr/>
          </p:nvSpPr>
          <p:spPr>
            <a:xfrm>
              <a:off x="9340789" y="1741589"/>
              <a:ext cx="13694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 our case # was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05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7869" y="1437119"/>
            <a:ext cx="3965748" cy="5035733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data has NULL values</a:t>
            </a:r>
          </a:p>
          <a:p>
            <a:pPr lvl="1"/>
            <a:r>
              <a:rPr lang="en-US" sz="2000" dirty="0"/>
              <a:t>NULL values in Landing pad are removed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Orbital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Calculate Number of launches on each 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Consolidate the mission outcome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Classify the mission outcome as a success (1) or failure(0)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146C0-B545-7579-1926-F701D5305C8A}"/>
              </a:ext>
            </a:extLst>
          </p:cNvPr>
          <p:cNvGrpSpPr/>
          <p:nvPr/>
        </p:nvGrpSpPr>
        <p:grpSpPr>
          <a:xfrm>
            <a:off x="5492144" y="1446260"/>
            <a:ext cx="2899695" cy="714074"/>
            <a:chOff x="7422011" y="1532641"/>
            <a:chExt cx="1536459" cy="3880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A1C6DA-00FE-AEF5-C8A5-10E7A817B8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9" t="1837" r="1" b="90227"/>
            <a:stretch/>
          </p:blipFill>
          <p:spPr>
            <a:xfrm>
              <a:off x="7422011" y="1532641"/>
              <a:ext cx="1536459" cy="16363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964140-DDE5-7761-0C2E-BE8DDCFAA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9" t="63555" r="1" b="25522"/>
            <a:stretch/>
          </p:blipFill>
          <p:spPr>
            <a:xfrm>
              <a:off x="7422011" y="1695475"/>
              <a:ext cx="1536459" cy="225227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F0BE9AC-514A-B928-2E1C-FF2ED1412B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71"/>
          <a:stretch/>
        </p:blipFill>
        <p:spPr>
          <a:xfrm>
            <a:off x="5498189" y="2645952"/>
            <a:ext cx="2852149" cy="1197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E95964-AA93-9063-A49C-0EDD7631F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261" y="1476875"/>
            <a:ext cx="2178148" cy="2439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7C816-CB04-D8F1-6814-26A424054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657" y="3954985"/>
            <a:ext cx="4206096" cy="1923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04039C-908A-B87D-B59A-D27F4950AC96}"/>
              </a:ext>
            </a:extLst>
          </p:cNvPr>
          <p:cNvSpPr txBox="1"/>
          <p:nvPr/>
        </p:nvSpPr>
        <p:spPr>
          <a:xfrm>
            <a:off x="5210609" y="1391478"/>
            <a:ext cx="2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4111B-9D41-8E3B-2569-A6E10BCAA680}"/>
              </a:ext>
            </a:extLst>
          </p:cNvPr>
          <p:cNvSpPr txBox="1"/>
          <p:nvPr/>
        </p:nvSpPr>
        <p:spPr>
          <a:xfrm>
            <a:off x="5231653" y="2567956"/>
            <a:ext cx="2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E7691-572C-57D7-AE26-A578A71A9053}"/>
              </a:ext>
            </a:extLst>
          </p:cNvPr>
          <p:cNvSpPr txBox="1"/>
          <p:nvPr/>
        </p:nvSpPr>
        <p:spPr>
          <a:xfrm>
            <a:off x="9150969" y="1391478"/>
            <a:ext cx="2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462AB-4803-D39E-E772-F4278D473455}"/>
              </a:ext>
            </a:extLst>
          </p:cNvPr>
          <p:cNvSpPr txBox="1"/>
          <p:nvPr/>
        </p:nvSpPr>
        <p:spPr>
          <a:xfrm>
            <a:off x="5244903" y="3912984"/>
            <a:ext cx="2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367101-7453-740D-0824-747BC4A4C45A}"/>
              </a:ext>
            </a:extLst>
          </p:cNvPr>
          <p:cNvGrpSpPr/>
          <p:nvPr/>
        </p:nvGrpSpPr>
        <p:grpSpPr>
          <a:xfrm>
            <a:off x="5433695" y="5964898"/>
            <a:ext cx="4508698" cy="676945"/>
            <a:chOff x="5396202" y="5850566"/>
            <a:chExt cx="4508698" cy="6769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04B2AA-18FE-D24F-3A7E-532747A4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3695" y="5850566"/>
              <a:ext cx="4471205" cy="27816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1997E8-B2B8-BE1E-FF53-05A61D32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6202" y="6128729"/>
              <a:ext cx="3977853" cy="39878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14D4966-158D-7B27-1F41-DAF359625823}"/>
              </a:ext>
            </a:extLst>
          </p:cNvPr>
          <p:cNvSpPr txBox="1"/>
          <p:nvPr/>
        </p:nvSpPr>
        <p:spPr>
          <a:xfrm>
            <a:off x="5192198" y="5820962"/>
            <a:ext cx="22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27A83-F140-CCFB-71CF-4C733F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6" y="1350558"/>
            <a:ext cx="5376346" cy="4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DED52E3-A584-A104-68AA-3D9523CED0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239074"/>
              </p:ext>
            </p:extLst>
          </p:nvPr>
        </p:nvGraphicFramePr>
        <p:xfrm>
          <a:off x="770010" y="1453581"/>
          <a:ext cx="10944911" cy="420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09647C-6E12-A8E4-3A66-D23C47D4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65" y="1331651"/>
            <a:ext cx="5391027" cy="48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8F5A37-E9DC-894E-3F3E-C070F234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76" y="1333751"/>
            <a:ext cx="5615813" cy="469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4D70C4-D14D-82EE-753B-4BB8FA1F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20" y="1336053"/>
            <a:ext cx="5947315" cy="5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FA6F14-F31C-3EE8-D755-82BF88E0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92" y="1401418"/>
            <a:ext cx="5690769" cy="5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B78E8A-FECA-7CB8-45DA-9B69F1B9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06" y="1427168"/>
            <a:ext cx="6194499" cy="48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B91-7EA7-25FC-5FF4-21074043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12" y="2933923"/>
            <a:ext cx="10345289" cy="2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EA79D-C6FB-3896-620A-F872BF63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2103"/>
            <a:ext cx="11384130" cy="30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3B79F-889D-283B-F60A-159FE27C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3125748"/>
            <a:ext cx="9726792" cy="14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E0647-9471-7FED-9A4B-995E3A3C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020951"/>
            <a:ext cx="10456313" cy="1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06588-A5B8-55A9-EA30-30B067FD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72766"/>
            <a:ext cx="9757472" cy="18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26704B-EA3E-FE6B-80DA-2041E444B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0897"/>
            <a:ext cx="10515600" cy="624043"/>
          </a:xfrm>
        </p:spPr>
        <p:txBody>
          <a:bodyPr/>
          <a:lstStyle/>
          <a:p>
            <a:r>
              <a:rPr lang="en-US" sz="3700" dirty="0">
                <a:solidFill>
                  <a:srgbClr val="0B49CB"/>
                </a:solidFill>
                <a:latin typeface="Abadi"/>
                <a:cs typeface="IBM Plex Mono SemiBold" panose="020B0709050203000203" pitchFamily="49" charset="0"/>
              </a:rPr>
              <a:t>Executive Summary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F10977-D9E5-26CA-3878-5DD0F7922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428" y="1566344"/>
            <a:ext cx="5181600" cy="37253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  Methodology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08756-058C-8001-A365-09743443F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6344"/>
            <a:ext cx="5181600" cy="46106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   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C63ECA-31A4-287C-75C5-10D62D7DB7D6}"/>
              </a:ext>
            </a:extLst>
          </p:cNvPr>
          <p:cNvCxnSpPr>
            <a:cxnSpLocks/>
          </p:cNvCxnSpPr>
          <p:nvPr/>
        </p:nvCxnSpPr>
        <p:spPr>
          <a:xfrm>
            <a:off x="901148" y="1245704"/>
            <a:ext cx="1070775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4B57A117-82A3-2DFC-430A-A462E224C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428" y="1502241"/>
            <a:ext cx="956814" cy="956814"/>
          </a:xfrm>
          <a:prstGeom prst="rect">
            <a:avLst/>
          </a:prstGeom>
        </p:spPr>
      </p:pic>
      <p:pic>
        <p:nvPicPr>
          <p:cNvPr id="31" name="Graphic 30" descr="Presentation with pie chart with solid fill">
            <a:extLst>
              <a:ext uri="{FF2B5EF4-FFF2-40B4-BE49-F238E27FC236}">
                <a16:creationId xmlns:a16="http://schemas.microsoft.com/office/drawing/2014/main" id="{EDA39F3C-1A5B-ED91-6D5E-FB2922CDB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801" y="1470215"/>
            <a:ext cx="1056860" cy="1056860"/>
          </a:xfrm>
          <a:prstGeom prst="rect">
            <a:avLst/>
          </a:prstGeom>
        </p:spPr>
      </p:pic>
      <p:sp>
        <p:nvSpPr>
          <p:cNvPr id="32" name="Rectangle 31" descr="Deploy">
            <a:extLst>
              <a:ext uri="{FF2B5EF4-FFF2-40B4-BE49-F238E27FC236}">
                <a16:creationId xmlns:a16="http://schemas.microsoft.com/office/drawing/2014/main" id="{D906C7FA-D60C-F547-9602-35E146220BE9}"/>
              </a:ext>
            </a:extLst>
          </p:cNvPr>
          <p:cNvSpPr/>
          <p:nvPr/>
        </p:nvSpPr>
        <p:spPr>
          <a:xfrm>
            <a:off x="10995865" y="379500"/>
            <a:ext cx="715869" cy="71586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6404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25CE8-4B2F-B268-0542-49B2C197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802349"/>
            <a:ext cx="10847105" cy="1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290A8-354F-8A0F-97C5-98208825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2955927"/>
            <a:ext cx="10232153" cy="3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43D35-52AC-1DA4-DA70-18BE3B99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14417"/>
            <a:ext cx="7772400" cy="33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D3563-0C7B-2600-4772-4AACEB04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1" y="3791490"/>
            <a:ext cx="9475966" cy="2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4FD39-FA95-5681-A80A-95EB209F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9" y="3531629"/>
            <a:ext cx="8397419" cy="24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1282" y="1585766"/>
            <a:ext cx="3154290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A1974-4607-6755-9649-AF71E9EB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72" y="1585766"/>
            <a:ext cx="7772400" cy="36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C201D-235F-F771-A4BB-8347CD50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835377"/>
            <a:ext cx="7772400" cy="38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375496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AD29-20C1-3576-F698-0B3B96EE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06" y="2419026"/>
            <a:ext cx="5312466" cy="25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pic>
        <p:nvPicPr>
          <p:cNvPr id="7" name="Graphic 6" descr="Rocket with solid fill">
            <a:extLst>
              <a:ext uri="{FF2B5EF4-FFF2-40B4-BE49-F238E27FC236}">
                <a16:creationId xmlns:a16="http://schemas.microsoft.com/office/drawing/2014/main" id="{50768527-DEC2-94C2-5F63-A7D6CD48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8628" y="2393955"/>
            <a:ext cx="549049" cy="549049"/>
          </a:xfrm>
          <a:prstGeom prst="rect">
            <a:avLst/>
          </a:prstGeom>
        </p:spPr>
      </p:pic>
      <p:sp>
        <p:nvSpPr>
          <p:cNvPr id="8" name="Rectangle 7" descr="Like">
            <a:extLst>
              <a:ext uri="{FF2B5EF4-FFF2-40B4-BE49-F238E27FC236}">
                <a16:creationId xmlns:a16="http://schemas.microsoft.com/office/drawing/2014/main" id="{FB72DEBB-DC4E-4D28-A2D8-D5C83D3F31EA}"/>
              </a:ext>
            </a:extLst>
          </p:cNvPr>
          <p:cNvSpPr/>
          <p:nvPr/>
        </p:nvSpPr>
        <p:spPr>
          <a:xfrm>
            <a:off x="10742103" y="327869"/>
            <a:ext cx="715869" cy="71586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3E4FE-A7EA-F940-99B0-0505FF08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62" y="1285462"/>
            <a:ext cx="5967236" cy="5453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2842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91FE-34B7-E51C-B99C-944B2998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378225"/>
            <a:ext cx="6003236" cy="53940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7207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07055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D7696-F0C6-9189-40BA-3908AC9D8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4"/>
          <a:stretch/>
        </p:blipFill>
        <p:spPr>
          <a:xfrm>
            <a:off x="4577066" y="1422871"/>
            <a:ext cx="7614934" cy="43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5843" y="1640960"/>
            <a:ext cx="5335073" cy="47862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is obtained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JSON data which is then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codes for rockets, launchpads, payloads and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codes are used to obtain specific data, such as rockets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https://api.spacexdata.com/v4/rockets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from codes and launch data is combined, retaining only relevant fields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cleaned for missing values and NULLs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example, payload data which is missing is replaced by average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notebook is available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here: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83263" y="59165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52CA4A0-BF4C-2EB1-7844-938C91BE990D}"/>
              </a:ext>
            </a:extLst>
          </p:cNvPr>
          <p:cNvGrpSpPr/>
          <p:nvPr/>
        </p:nvGrpSpPr>
        <p:grpSpPr>
          <a:xfrm>
            <a:off x="5526159" y="1341075"/>
            <a:ext cx="6943340" cy="5245401"/>
            <a:chOff x="4929811" y="1341075"/>
            <a:chExt cx="6943340" cy="5245401"/>
          </a:xfrm>
        </p:grpSpPr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54BCDD21-44C0-06F3-EAE7-CB03F74C68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0925808"/>
                </p:ext>
              </p:extLst>
            </p:nvPr>
          </p:nvGraphicFramePr>
          <p:xfrm>
            <a:off x="4929811" y="3233391"/>
            <a:ext cx="6943340" cy="24847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2C243C-599B-C673-FD94-38B3156C5FD6}"/>
                </a:ext>
              </a:extLst>
            </p:cNvPr>
            <p:cNvSpPr/>
            <p:nvPr/>
          </p:nvSpPr>
          <p:spPr>
            <a:xfrm>
              <a:off x="8325590" y="1906924"/>
              <a:ext cx="159767" cy="158393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863D30D-3EBA-83D6-7300-B03BE8279199}"/>
                </a:ext>
              </a:extLst>
            </p:cNvPr>
            <p:cNvCxnSpPr>
              <a:cxnSpLocks/>
              <a:stCxn id="58" idx="0"/>
              <a:endCxn id="61" idx="3"/>
            </p:cNvCxnSpPr>
            <p:nvPr/>
          </p:nvCxnSpPr>
          <p:spPr>
            <a:xfrm>
              <a:off x="9045533" y="1643536"/>
              <a:ext cx="289441" cy="63207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AB193A6D-F99F-19F3-3628-21F780D60BCF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>
              <a:off x="9045534" y="1641199"/>
              <a:ext cx="1774073" cy="633700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530373A-A96C-1555-A39B-6938307A0086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 flipV="1">
              <a:off x="5972823" y="1641192"/>
              <a:ext cx="1738184" cy="650505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5125B7E9-F261-238D-4370-6FE16E67B08B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5400000">
              <a:off x="7273617" y="1850419"/>
              <a:ext cx="646616" cy="228171"/>
            </a:xfrm>
            <a:prstGeom prst="bentConnector3">
              <a:avLst>
                <a:gd name="adj1" fmla="val 812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676407A7-5900-51CC-068C-ACD4003CD2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80386" y="2500943"/>
              <a:ext cx="735496" cy="1725741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C68A26C9-8DDC-D840-6CA7-ADDF8740D9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95331" y="3030179"/>
              <a:ext cx="773109" cy="667267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97D9013-900D-A4D5-0BF4-37A5111431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41582" y="3048984"/>
              <a:ext cx="735497" cy="667269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93F49BC1-978E-537C-1119-CAAE0A10B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786" y="2477815"/>
              <a:ext cx="735496" cy="177199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4FF9E9-027B-124C-955B-EBEE32D15EAF}"/>
                </a:ext>
              </a:extLst>
            </p:cNvPr>
            <p:cNvSpPr/>
            <p:nvPr/>
          </p:nvSpPr>
          <p:spPr>
            <a:xfrm>
              <a:off x="7465765" y="5328176"/>
              <a:ext cx="1842705" cy="3083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Cleaning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DE015C3-21D4-530B-C914-A31D933F4D17}"/>
                </a:ext>
              </a:extLst>
            </p:cNvPr>
            <p:cNvSpPr/>
            <p:nvPr/>
          </p:nvSpPr>
          <p:spPr>
            <a:xfrm>
              <a:off x="7459212" y="6052223"/>
              <a:ext cx="1857064" cy="53425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save as csv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06FC96C-44E0-7727-199A-EA974B5B1A26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rot="16200000" flipH="1">
              <a:off x="8179594" y="5844073"/>
              <a:ext cx="415674" cy="626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D54E36-29F3-FDD2-37C1-15374CF32B6C}"/>
                </a:ext>
              </a:extLst>
            </p:cNvPr>
            <p:cNvSpPr/>
            <p:nvPr/>
          </p:nvSpPr>
          <p:spPr>
            <a:xfrm>
              <a:off x="9620208" y="4085739"/>
              <a:ext cx="392730" cy="1722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5E8505-B79B-511D-862A-FAB351D78D72}"/>
                </a:ext>
              </a:extLst>
            </p:cNvPr>
            <p:cNvSpPr/>
            <p:nvPr/>
          </p:nvSpPr>
          <p:spPr>
            <a:xfrm>
              <a:off x="9629162" y="4360305"/>
              <a:ext cx="392730" cy="1722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00793B-DFCD-52E2-716F-92408D3DFDAD}"/>
                </a:ext>
              </a:extLst>
            </p:cNvPr>
            <p:cNvSpPr/>
            <p:nvPr/>
          </p:nvSpPr>
          <p:spPr>
            <a:xfrm>
              <a:off x="9620208" y="4644506"/>
              <a:ext cx="392730" cy="17227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380C5B-AC80-63A8-91AA-96C0DD026A25}"/>
                </a:ext>
              </a:extLst>
            </p:cNvPr>
            <p:cNvSpPr txBox="1"/>
            <p:nvPr/>
          </p:nvSpPr>
          <p:spPr>
            <a:xfrm>
              <a:off x="10037875" y="4291645"/>
              <a:ext cx="1174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Processing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183C28-B7CF-114D-645F-958153DB38F5}"/>
                </a:ext>
              </a:extLst>
            </p:cNvPr>
            <p:cNvSpPr txBox="1"/>
            <p:nvPr/>
          </p:nvSpPr>
          <p:spPr>
            <a:xfrm>
              <a:off x="10045251" y="4580497"/>
              <a:ext cx="723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out</a:t>
              </a:r>
            </a:p>
          </p:txBody>
        </p:sp>
        <p:sp>
          <p:nvSpPr>
            <p:cNvPr id="58" name="Snip and Round Single Corner of Rectangle 57">
              <a:extLst>
                <a:ext uri="{FF2B5EF4-FFF2-40B4-BE49-F238E27FC236}">
                  <a16:creationId xmlns:a16="http://schemas.microsoft.com/office/drawing/2014/main" id="{450F535F-47C6-84AA-3BEB-8309D664941F}"/>
                </a:ext>
              </a:extLst>
            </p:cNvPr>
            <p:cNvSpPr/>
            <p:nvPr/>
          </p:nvSpPr>
          <p:spPr>
            <a:xfrm>
              <a:off x="7711005" y="1341075"/>
              <a:ext cx="1334528" cy="604922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launches</a:t>
              </a:r>
            </a:p>
          </p:txBody>
        </p:sp>
        <p:sp>
          <p:nvSpPr>
            <p:cNvPr id="59" name="Snip and Round Single Corner of Rectangle 58">
              <a:extLst>
                <a:ext uri="{FF2B5EF4-FFF2-40B4-BE49-F238E27FC236}">
                  <a16:creationId xmlns:a16="http://schemas.microsoft.com/office/drawing/2014/main" id="{DFEC5BDD-22E4-ADF8-5A1D-BE385ECD554E}"/>
                </a:ext>
              </a:extLst>
            </p:cNvPr>
            <p:cNvSpPr/>
            <p:nvPr/>
          </p:nvSpPr>
          <p:spPr>
            <a:xfrm>
              <a:off x="6780131" y="2287812"/>
              <a:ext cx="1405415" cy="760729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60" name="Snip and Round Single Corner of Rectangle 59">
              <a:extLst>
                <a:ext uri="{FF2B5EF4-FFF2-40B4-BE49-F238E27FC236}">
                  <a16:creationId xmlns:a16="http://schemas.microsoft.com/office/drawing/2014/main" id="{5DBC9F5F-930C-5A0C-DA87-8376977628AC}"/>
                </a:ext>
              </a:extLst>
            </p:cNvPr>
            <p:cNvSpPr/>
            <p:nvPr/>
          </p:nvSpPr>
          <p:spPr>
            <a:xfrm>
              <a:off x="5305559" y="2291698"/>
              <a:ext cx="1334528" cy="773108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61" name="Snip and Round Single Corner of Rectangle 60">
              <a:extLst>
                <a:ext uri="{FF2B5EF4-FFF2-40B4-BE49-F238E27FC236}">
                  <a16:creationId xmlns:a16="http://schemas.microsoft.com/office/drawing/2014/main" id="{B13877F4-24CD-19D0-6064-D92922E3754E}"/>
                </a:ext>
              </a:extLst>
            </p:cNvPr>
            <p:cNvSpPr/>
            <p:nvPr/>
          </p:nvSpPr>
          <p:spPr>
            <a:xfrm>
              <a:off x="8667710" y="2275615"/>
              <a:ext cx="1334528" cy="77292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62" name="Snip and Round Single Corner of Rectangle 61">
              <a:extLst>
                <a:ext uri="{FF2B5EF4-FFF2-40B4-BE49-F238E27FC236}">
                  <a16:creationId xmlns:a16="http://schemas.microsoft.com/office/drawing/2014/main" id="{7C4436AC-9135-798A-A3E3-7D1D38F16BA7}"/>
                </a:ext>
              </a:extLst>
            </p:cNvPr>
            <p:cNvSpPr/>
            <p:nvPr/>
          </p:nvSpPr>
          <p:spPr>
            <a:xfrm>
              <a:off x="10152343" y="2274899"/>
              <a:ext cx="1334528" cy="72116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E0500E-227A-DD91-C369-668646C98067}"/>
                </a:ext>
              </a:extLst>
            </p:cNvPr>
            <p:cNvSpPr txBox="1"/>
            <p:nvPr/>
          </p:nvSpPr>
          <p:spPr>
            <a:xfrm>
              <a:off x="5330113" y="2309093"/>
              <a:ext cx="13099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getBoosterVersion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832498-7358-447A-48A9-1A1AF9CDDACA}"/>
                </a:ext>
              </a:extLst>
            </p:cNvPr>
            <p:cNvSpPr txBox="1"/>
            <p:nvPr/>
          </p:nvSpPr>
          <p:spPr>
            <a:xfrm>
              <a:off x="6956091" y="2292057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getLaunchSite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6DAD62-2B9A-2BBF-7F3B-2DC2BF067AEB}"/>
                </a:ext>
              </a:extLst>
            </p:cNvPr>
            <p:cNvSpPr txBox="1"/>
            <p:nvPr/>
          </p:nvSpPr>
          <p:spPr>
            <a:xfrm>
              <a:off x="8757732" y="2301640"/>
              <a:ext cx="11544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getPayloadData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8C32EB-92AC-52E0-4E0F-20DEE751EE80}"/>
                </a:ext>
              </a:extLst>
            </p:cNvPr>
            <p:cNvSpPr txBox="1"/>
            <p:nvPr/>
          </p:nvSpPr>
          <p:spPr>
            <a:xfrm>
              <a:off x="10322045" y="2321680"/>
              <a:ext cx="9909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getCodeData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86075D-EC8C-5AB5-9C5B-55FC0C7E59AD}"/>
              </a:ext>
            </a:extLst>
          </p:cNvPr>
          <p:cNvSpPr txBox="1"/>
          <p:nvPr/>
        </p:nvSpPr>
        <p:spPr>
          <a:xfrm>
            <a:off x="10634223" y="403003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Get data </a:t>
            </a:r>
            <a:r>
              <a:rPr lang="en-US" sz="1050" dirty="0"/>
              <a:t>function()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EA3A8FA2-22C1-3FC7-1327-64A055AC6EFC}"/>
              </a:ext>
            </a:extLst>
          </p:cNvPr>
          <p:cNvSpPr/>
          <p:nvPr/>
        </p:nvSpPr>
        <p:spPr>
          <a:xfrm>
            <a:off x="7708900" y="2603500"/>
            <a:ext cx="3200400" cy="218567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3">
                <a:lumMod val="75000"/>
              </a:scheme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BeautifulSoup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14275" y="1394976"/>
            <a:ext cx="5286565" cy="50347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 data can be parsed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(BS4) library in python can be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html website is broken up into hierarchical elements by BS4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accessed in accordance with their level of nesting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Contents such as text within the html tags can be accessed as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98" name="Snip Single Corner of Rectangle 197">
            <a:extLst>
              <a:ext uri="{FF2B5EF4-FFF2-40B4-BE49-F238E27FC236}">
                <a16:creationId xmlns:a16="http://schemas.microsoft.com/office/drawing/2014/main" id="{C3A29C4B-252D-BD6F-2681-4D7FDA3DA656}"/>
              </a:ext>
            </a:extLst>
          </p:cNvPr>
          <p:cNvSpPr/>
          <p:nvPr/>
        </p:nvSpPr>
        <p:spPr>
          <a:xfrm>
            <a:off x="8013700" y="1600200"/>
            <a:ext cx="2578100" cy="723900"/>
          </a:xfrm>
          <a:prstGeom prst="snip1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request.get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website.url</a:t>
            </a:r>
            <a:r>
              <a:rPr lang="en-US" dirty="0"/>
              <a:t>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DFAC809-3421-5157-0DE9-1A968C5F06EC}"/>
              </a:ext>
            </a:extLst>
          </p:cNvPr>
          <p:cNvSpPr/>
          <p:nvPr/>
        </p:nvSpPr>
        <p:spPr>
          <a:xfrm>
            <a:off x="8013700" y="2781300"/>
            <a:ext cx="2578100" cy="647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Hierarchical decomposition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862600B-51F2-50D4-77DD-B583ACD2DF84}"/>
              </a:ext>
            </a:extLst>
          </p:cNvPr>
          <p:cNvSpPr/>
          <p:nvPr/>
        </p:nvSpPr>
        <p:spPr>
          <a:xfrm>
            <a:off x="8013700" y="3975100"/>
            <a:ext cx="2578100" cy="685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 DOM elements</a:t>
            </a: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97714446-7029-50BE-312D-9F52FEF8E41A}"/>
              </a:ext>
            </a:extLst>
          </p:cNvPr>
          <p:cNvCxnSpPr>
            <a:stCxn id="198" idx="1"/>
            <a:endCxn id="199" idx="0"/>
          </p:cNvCxnSpPr>
          <p:nvPr/>
        </p:nvCxnSpPr>
        <p:spPr>
          <a:xfrm>
            <a:off x="9302750" y="2324100"/>
            <a:ext cx="0" cy="4572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5358E828-C37F-2704-2E87-F0F9EA39F723}"/>
              </a:ext>
            </a:extLst>
          </p:cNvPr>
          <p:cNvCxnSpPr>
            <a:cxnSpLocks/>
            <a:stCxn id="199" idx="2"/>
            <a:endCxn id="200" idx="0"/>
          </p:cNvCxnSpPr>
          <p:nvPr/>
        </p:nvCxnSpPr>
        <p:spPr>
          <a:xfrm>
            <a:off x="9302750" y="3429000"/>
            <a:ext cx="0" cy="54610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3630</TotalTime>
  <Words>1753</Words>
  <Application>Microsoft Macintosh PowerPoint</Application>
  <PresentationFormat>Widescreen</PresentationFormat>
  <Paragraphs>300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Custom Design</vt:lpstr>
      <vt:lpstr>PowerPoint Presentation</vt:lpstr>
      <vt:lpstr>PowerPoint Presentation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Scraping Logic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Rithvik Vinekar</cp:lastModifiedBy>
  <cp:revision>206</cp:revision>
  <dcterms:created xsi:type="dcterms:W3CDTF">2021-04-29T18:58:34Z</dcterms:created>
  <dcterms:modified xsi:type="dcterms:W3CDTF">2023-08-18T05:13:32Z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